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40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19156271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313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8723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1919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99738244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86866856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23910411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26229174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7185028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26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9848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262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4847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10" y="417006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9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13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457130"/>
            <a:fld id="{5CC96201-275A-0447-B6BC-465BF6A90E68}" type="slidenum">
              <a:rPr lang="en-US" smtClean="0">
                <a:latin typeface="Rockwell"/>
              </a:rPr>
              <a:pPr defTabSz="457130"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3455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xmlns:p14="http://schemas.microsoft.com/office/powerpoint/2010/main" spd="slow">
    <p:wipe dir="r"/>
  </p:transition>
  <p:hf sldNum="0" hdr="0" ftr="0" dt="0"/>
  <p:txStyles>
    <p:titleStyle>
      <a:lvl1pPr algn="l" defTabSz="45713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3" y="416992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13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457130"/>
            <a:fld id="{5CC96201-275A-0447-B6BC-465BF6A90E68}" type="slidenum">
              <a:rPr lang="en-US" smtClean="0">
                <a:latin typeface="Rockwell"/>
              </a:rPr>
              <a:pPr defTabSz="457130"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78355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45713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0" name="Picture 19" descr="denverskyline.png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42342"/>
            <a:ext cx="5427579" cy="640319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1399" y="37246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venir Heavy"/>
                <a:cs typeface="Avenir Heavy"/>
              </a:rPr>
              <a:t>Tom Sugar</a:t>
            </a:r>
            <a:endParaRPr lang="en-US" sz="1050" b="1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393" y="4285291"/>
            <a:ext cx="9143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white"/>
                </a:solidFill>
                <a:latin typeface="Avenir Light"/>
                <a:cs typeface="Avenir Light"/>
              </a:rPr>
              <a:t>Senior Vice President | Complete College America</a:t>
            </a:r>
            <a:endParaRPr lang="en-US" sz="22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74421" y="6418815"/>
            <a:ext cx="305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Rockwell Extra Bold"/>
                <a:cs typeface="Rockwell Extra Bold"/>
              </a:rPr>
              <a:t>COMPLETE COLLEGE</a:t>
            </a:r>
            <a:endParaRPr lang="en-US" b="1" dirty="0">
              <a:solidFill>
                <a:prstClr val="white"/>
              </a:solidFill>
              <a:latin typeface="Rockwell Extra Bold"/>
              <a:cs typeface="Rockwell Extra Bol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8157" y="6418815"/>
            <a:ext cx="124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Times New Roman"/>
                <a:cs typeface="Times New Roman"/>
              </a:rPr>
              <a:t>AMERICA</a:t>
            </a:r>
            <a:endParaRPr lang="en-US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2083633"/>
            <a:ext cx="9165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A9FBD"/>
                </a:solidFill>
                <a:latin typeface="Avenir Heavy"/>
                <a:cs typeface="Avenir Heavy"/>
              </a:rPr>
              <a:t>GPS: DIRECT</a:t>
            </a:r>
            <a:endParaRPr lang="en-US" sz="6600" b="1" dirty="0">
              <a:solidFill>
                <a:srgbClr val="7A9FBD"/>
              </a:solidFill>
              <a:latin typeface="Avenir Heavy"/>
              <a:cs typeface="Avenir Heavy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05813" y="3457230"/>
            <a:ext cx="5775158" cy="0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03101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4" name="Picture 3" descr="denverskyline.png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2" y="49449"/>
            <a:ext cx="5760304" cy="6795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108" y="1429007"/>
            <a:ext cx="852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venir Heavy"/>
                <a:cs typeface="Avenir Heavy"/>
              </a:rPr>
              <a:t>Choose your path.</a:t>
            </a:r>
            <a:endParaRPr lang="en-US" sz="6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108" y="2429896"/>
            <a:ext cx="852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venir Heavy"/>
                <a:cs typeface="Avenir Heavy"/>
              </a:rPr>
              <a:t>Start your path.</a:t>
            </a:r>
            <a:endParaRPr lang="en-US" sz="6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108" y="3445554"/>
            <a:ext cx="852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venir Heavy"/>
                <a:cs typeface="Avenir Heavy"/>
              </a:rPr>
              <a:t>Stay on your path.</a:t>
            </a:r>
            <a:endParaRPr lang="en-US" sz="6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108" y="4461222"/>
            <a:ext cx="852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venir Heavy"/>
                <a:cs typeface="Avenir Heavy"/>
              </a:rPr>
              <a:t>Graduate.</a:t>
            </a:r>
            <a:endParaRPr lang="en-US" sz="6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23664801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4" name="Picture 3" descr="denverskyline.png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2" y="49449"/>
            <a:ext cx="5760304" cy="6795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108" y="1429007"/>
            <a:ext cx="852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venir Heavy"/>
                <a:cs typeface="Avenir Heavy"/>
              </a:rPr>
              <a:t>Informed.</a:t>
            </a:r>
            <a:endParaRPr lang="en-US" sz="6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108" y="2429896"/>
            <a:ext cx="852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venir Heavy"/>
                <a:cs typeface="Avenir Heavy"/>
              </a:rPr>
              <a:t>Intentional.</a:t>
            </a:r>
            <a:endParaRPr lang="en-US" sz="6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108" y="3445554"/>
            <a:ext cx="852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venir Heavy"/>
                <a:cs typeface="Avenir Heavy"/>
              </a:rPr>
              <a:t>Intrusive.</a:t>
            </a:r>
            <a:endParaRPr lang="en-US" sz="6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108" y="4461222"/>
            <a:ext cx="852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venir Heavy"/>
                <a:cs typeface="Avenir Heavy"/>
              </a:rPr>
              <a:t>In time.</a:t>
            </a:r>
            <a:endParaRPr lang="en-US" sz="60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423482417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01165" y="262627"/>
            <a:ext cx="744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/>
            <a:r>
              <a:rPr lang="en-US" sz="4000" dirty="0">
                <a:solidFill>
                  <a:srgbClr val="FFFFFF"/>
                </a:solidFill>
                <a:latin typeface="Rockwell"/>
              </a:rPr>
              <a:t>GPS Impact at Scale</a:t>
            </a:r>
          </a:p>
        </p:txBody>
      </p:sp>
      <p:pic>
        <p:nvPicPr>
          <p:cNvPr id="208" name="Picture 207" descr="game changers color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18" r="-492"/>
          <a:stretch/>
        </p:blipFill>
        <p:spPr>
          <a:xfrm>
            <a:off x="418472" y="262627"/>
            <a:ext cx="774001" cy="74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68887"/>
            <a:ext cx="224117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Rockwell"/>
              </a:rPr>
              <a:t>GPS at Scale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Rockwell"/>
              </a:rPr>
              <a:t>Lumina</a:t>
            </a:r>
            <a:endParaRPr lang="en-US" sz="2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241180" y="1292243"/>
            <a:ext cx="2321296" cy="769441"/>
          </a:xfrm>
          <a:prstGeom prst="rect">
            <a:avLst/>
          </a:prstGeom>
          <a:solidFill>
            <a:srgbClr val="005A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Rockwell"/>
              </a:rPr>
              <a:t>Houston GPS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Rockwell"/>
              </a:rPr>
              <a:t>Houston Endowment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5682" y="1268887"/>
            <a:ext cx="226702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Rockwell"/>
              </a:rPr>
              <a:t>GPS in STEM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Rockwell"/>
              </a:rPr>
              <a:t>Helmsley</a:t>
            </a:r>
            <a:endParaRPr lang="en-US" sz="2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2704" y="1268053"/>
            <a:ext cx="2321296" cy="830997"/>
          </a:xfrm>
          <a:prstGeom prst="rect">
            <a:avLst/>
          </a:prstGeom>
          <a:solidFill>
            <a:srgbClr val="005A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Rockwell"/>
              </a:rPr>
              <a:t>CPA | GPS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Rockwell"/>
              </a:rPr>
              <a:t>Lumina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95" y="2099884"/>
            <a:ext cx="22352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Indiana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6" y="2561549"/>
            <a:ext cx="22352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Georgia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6" y="3023214"/>
            <a:ext cx="22352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Tennessee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6" y="4869874"/>
            <a:ext cx="223524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887,000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6248" y="4869874"/>
            <a:ext cx="2235244" cy="461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260,000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3618" y="2123479"/>
            <a:ext cx="22352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DC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7459" y="2585144"/>
            <a:ext cx="22352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Idaho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87459" y="3046809"/>
            <a:ext cx="22352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Illinois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7460" y="3484879"/>
            <a:ext cx="22352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Massachusetts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87460" y="3946544"/>
            <a:ext cx="22352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Ohio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7460" y="4869874"/>
            <a:ext cx="223524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22,000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71084" y="4869874"/>
            <a:ext cx="2235244" cy="461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157,000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01165" y="5391008"/>
            <a:ext cx="6379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30"/>
            <a:r>
              <a:rPr lang="en-US" sz="5400" dirty="0">
                <a:solidFill>
                  <a:srgbClr val="FFFFFF"/>
                </a:solidFill>
                <a:latin typeface="Rockwell"/>
              </a:rPr>
              <a:t>1,326,000 students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96248" y="2099050"/>
            <a:ext cx="2235244" cy="461665"/>
          </a:xfrm>
          <a:prstGeom prst="rect">
            <a:avLst/>
          </a:prstGeom>
          <a:noFill/>
          <a:ln>
            <a:solidFill>
              <a:srgbClr val="005A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UH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6248" y="2558074"/>
            <a:ext cx="2235244" cy="400110"/>
          </a:xfrm>
          <a:prstGeom prst="rect">
            <a:avLst/>
          </a:prstGeom>
          <a:noFill/>
          <a:ln>
            <a:solidFill>
              <a:srgbClr val="005A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Rockwell"/>
              </a:rPr>
              <a:t>Lone Star</a:t>
            </a:r>
            <a:endParaRPr lang="en-US" sz="2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96248" y="2958184"/>
            <a:ext cx="2235244" cy="338554"/>
          </a:xfrm>
          <a:prstGeom prst="rect">
            <a:avLst/>
          </a:prstGeom>
          <a:noFill/>
          <a:ln>
            <a:solidFill>
              <a:srgbClr val="005A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Rockwell"/>
              </a:rPr>
              <a:t>Houston Community</a:t>
            </a:r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96248" y="3310284"/>
            <a:ext cx="2235244" cy="461665"/>
          </a:xfrm>
          <a:prstGeom prst="rect">
            <a:avLst/>
          </a:prstGeom>
          <a:noFill/>
          <a:ln>
            <a:solidFill>
              <a:srgbClr val="005A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San Jacinto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94400" y="3770084"/>
            <a:ext cx="2235244" cy="400110"/>
          </a:xfrm>
          <a:prstGeom prst="rect">
            <a:avLst/>
          </a:prstGeom>
          <a:noFill/>
          <a:ln>
            <a:solidFill>
              <a:srgbClr val="005A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Rockwell"/>
              </a:rPr>
              <a:t>Wharton Junior</a:t>
            </a:r>
            <a:endParaRPr lang="en-US" sz="24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7242" y="2118049"/>
            <a:ext cx="2235244" cy="461665"/>
          </a:xfrm>
          <a:prstGeom prst="rect">
            <a:avLst/>
          </a:prstGeom>
          <a:noFill/>
          <a:ln>
            <a:solidFill>
              <a:srgbClr val="005A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Cleveland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77242" y="2577073"/>
            <a:ext cx="2235244" cy="461665"/>
          </a:xfrm>
          <a:prstGeom prst="rect">
            <a:avLst/>
          </a:prstGeom>
          <a:noFill/>
          <a:ln>
            <a:solidFill>
              <a:srgbClr val="005A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Dallas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77242" y="3046809"/>
            <a:ext cx="2235244" cy="461665"/>
          </a:xfrm>
          <a:prstGeom prst="rect">
            <a:avLst/>
          </a:prstGeom>
          <a:noFill/>
          <a:ln>
            <a:solidFill>
              <a:srgbClr val="005A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Jacksonville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7242" y="3508474"/>
            <a:ext cx="2235244" cy="461665"/>
          </a:xfrm>
          <a:prstGeom prst="rect">
            <a:avLst/>
          </a:prstGeom>
          <a:noFill/>
          <a:ln>
            <a:solidFill>
              <a:srgbClr val="005A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Kansas City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75394" y="3970139"/>
            <a:ext cx="2235244" cy="461665"/>
          </a:xfrm>
          <a:prstGeom prst="rect">
            <a:avLst/>
          </a:prstGeom>
          <a:noFill/>
          <a:ln>
            <a:solidFill>
              <a:srgbClr val="005A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Las Vegas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72471" y="4431804"/>
            <a:ext cx="2235244" cy="461665"/>
          </a:xfrm>
          <a:prstGeom prst="rect">
            <a:avLst/>
          </a:prstGeom>
          <a:noFill/>
          <a:ln>
            <a:solidFill>
              <a:srgbClr val="005A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Rockwell"/>
              </a:rPr>
              <a:t>Providence</a:t>
            </a:r>
            <a:endParaRPr lang="en-US" sz="2800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662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4" name="Picture 3" descr="denverskyline.png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2" y="49449"/>
            <a:ext cx="5760304" cy="6795731"/>
          </a:xfrm>
          <a:prstGeom prst="rect">
            <a:avLst/>
          </a:prstGeom>
        </p:spPr>
      </p:pic>
      <p:pic>
        <p:nvPicPr>
          <p:cNvPr id="5" name="Picture 4" descr="Screen Shot 2015-10-13 at 6.05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" y="0"/>
            <a:ext cx="9027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5489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3" name="Picture 2" descr="CCA_logotype_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581" y="-26736"/>
            <a:ext cx="10587218" cy="70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7786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108" y="2245895"/>
            <a:ext cx="8529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PURPOSE, </a:t>
            </a:r>
          </a:p>
          <a:p>
            <a:pPr algn="ctr"/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NOT PLACEMENT</a:t>
            </a:r>
            <a:endParaRPr lang="en-US" sz="7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20" name="Picture 19" descr="denverskyline.png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2" y="49449"/>
            <a:ext cx="5760304" cy="67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989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108" y="2245895"/>
            <a:ext cx="8529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META </a:t>
            </a:r>
          </a:p>
          <a:p>
            <a:pPr algn="ctr"/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MAJORS</a:t>
            </a:r>
            <a:endParaRPr lang="en-US" sz="7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4" name="Picture 3" descr="denverskyline.png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2" y="49449"/>
            <a:ext cx="5760304" cy="67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1836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108" y="2245895"/>
            <a:ext cx="8529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ON-TIME</a:t>
            </a:r>
            <a:b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DEGREE MAPS</a:t>
            </a:r>
            <a:endParaRPr lang="en-US" sz="7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4" name="Picture 3" descr="denverskyline.png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2" y="49449"/>
            <a:ext cx="5760304" cy="67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4409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108" y="1296730"/>
            <a:ext cx="8529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CRITICAL PATH COURSES</a:t>
            </a:r>
            <a:endParaRPr lang="en-US" sz="7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108" y="3983783"/>
            <a:ext cx="8529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/>
              <a:buChar char="•"/>
            </a:pPr>
            <a:r>
              <a:rPr lang="en-US" sz="4400" dirty="0">
                <a:solidFill>
                  <a:srgbClr val="7A9FBD"/>
                </a:solidFill>
                <a:latin typeface="Avenir Heavy"/>
                <a:cs typeface="Avenir Heavy"/>
              </a:rPr>
              <a:t>Math Aligned to Majors</a:t>
            </a:r>
          </a:p>
          <a:p>
            <a:pPr marL="857250" indent="-857250">
              <a:buFont typeface="Arial"/>
              <a:buChar char="•"/>
            </a:pPr>
            <a:r>
              <a:rPr lang="en-US" sz="4400" dirty="0">
                <a:solidFill>
                  <a:srgbClr val="7A9FBD"/>
                </a:solidFill>
                <a:latin typeface="Avenir Heavy"/>
                <a:cs typeface="Avenir Heavy"/>
              </a:rPr>
              <a:t>Academic Rules for Progress</a:t>
            </a:r>
            <a:endParaRPr lang="en-US" sz="4400" dirty="0">
              <a:solidFill>
                <a:srgbClr val="7A9FBD"/>
              </a:solidFill>
              <a:latin typeface="Avenir Heavy"/>
              <a:cs typeface="Avenir Heavy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99335" y="3742127"/>
            <a:ext cx="5747475" cy="0"/>
          </a:xfrm>
          <a:prstGeom prst="line">
            <a:avLst/>
          </a:prstGeom>
          <a:ln>
            <a:solidFill>
              <a:schemeClr val="bg1">
                <a:alpha val="3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enverskyline.png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2" y="49449"/>
            <a:ext cx="5760304" cy="67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4041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108" y="2245895"/>
            <a:ext cx="8529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DEFAULT </a:t>
            </a:r>
          </a:p>
          <a:p>
            <a:pPr algn="ctr"/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REGISTRATION</a:t>
            </a:r>
            <a:endParaRPr lang="en-US" sz="7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4" name="Picture 3" descr="denverskyline.png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2" y="49449"/>
            <a:ext cx="5760304" cy="67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09899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108" y="2245895"/>
            <a:ext cx="8529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PROACTIVE </a:t>
            </a:r>
          </a:p>
          <a:p>
            <a:pPr algn="ctr"/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ADVISING</a:t>
            </a:r>
            <a:endParaRPr lang="en-US" sz="7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  <p:pic>
        <p:nvPicPr>
          <p:cNvPr id="4" name="Picture 3" descr="denverskyline.png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2" y="49449"/>
            <a:ext cx="5760304" cy="67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7379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4" name="Picture 3" descr="denverskyline.png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2" y="49449"/>
            <a:ext cx="5760304" cy="6795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108" y="2846067"/>
            <a:ext cx="8529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  <a:latin typeface="Avenir Heavy"/>
                <a:cs typeface="Avenir Heavy"/>
              </a:rPr>
              <a:t>RECALCULATING</a:t>
            </a:r>
            <a:endParaRPr lang="en-US" sz="7200" dirty="0">
              <a:solidFill>
                <a:srgbClr val="FFFFFF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1638149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Macintosh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Complete College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Johnson</dc:creator>
  <cp:lastModifiedBy>Blake Johnson</cp:lastModifiedBy>
  <cp:revision>1</cp:revision>
  <dcterms:created xsi:type="dcterms:W3CDTF">2015-10-20T15:44:17Z</dcterms:created>
  <dcterms:modified xsi:type="dcterms:W3CDTF">2015-10-20T15:44:45Z</dcterms:modified>
</cp:coreProperties>
</file>