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0" r:id="rId2"/>
    <p:sldMasterId id="2147483753" r:id="rId3"/>
  </p:sldMasterIdLst>
  <p:notesMasterIdLst>
    <p:notesMasterId r:id="rId10"/>
  </p:notesMasterIdLst>
  <p:sldIdLst>
    <p:sldId id="394" r:id="rId4"/>
    <p:sldId id="395" r:id="rId5"/>
    <p:sldId id="396" r:id="rId6"/>
    <p:sldId id="397" r:id="rId7"/>
    <p:sldId id="398" r:id="rId8"/>
    <p:sldId id="399" r:id="rId9"/>
  </p:sldIdLst>
  <p:sldSz cx="9144000" cy="6858000" type="screen4x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34"/>
    <a:srgbClr val="F16828"/>
    <a:srgbClr val="634EAD"/>
    <a:srgbClr val="8166DF"/>
    <a:srgbClr val="3A24CB"/>
    <a:srgbClr val="3621B4"/>
    <a:srgbClr val="3420A2"/>
    <a:srgbClr val="4329C8"/>
    <a:srgbClr val="DE6025"/>
    <a:srgbClr val="00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041F-4EEC-DF4B-A4D8-848EB9070202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B9EF-B578-CA4C-B8D3-92D72BE9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0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63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01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0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47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05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67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79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908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80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957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8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26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05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5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87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6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End-User Adoption of IPAS (Integrated Planning and Advising Services)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March 26, 2014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/ March 26, 2014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52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CCA Convening / December 1, 2014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5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3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59" y="464624"/>
            <a:ext cx="2592491" cy="115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1" y="2065675"/>
            <a:ext cx="730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Leveraging the Power of Data to Inspire and Reward Reform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3646250"/>
            <a:ext cx="825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Jason </a:t>
            </a:r>
            <a:r>
              <a:rPr lang="en-US" sz="2000" dirty="0" err="1" smtClean="0">
                <a:solidFill>
                  <a:srgbClr val="FFFFFF"/>
                </a:solidFill>
              </a:rPr>
              <a:t>Bearce</a:t>
            </a:r>
            <a:r>
              <a:rPr lang="en-US" sz="2000" dirty="0" smtClean="0">
                <a:solidFill>
                  <a:srgbClr val="FFFFFF"/>
                </a:solidFill>
              </a:rPr>
              <a:t> | Associate Commissioner for Communications, Indiana Commission for Higher Education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John Morgan | Chancellor, Tennessee Board of Regents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Brett </a:t>
            </a:r>
            <a:r>
              <a:rPr lang="en-US" sz="2000" dirty="0" err="1" smtClean="0">
                <a:solidFill>
                  <a:srgbClr val="FFFFFF"/>
                </a:solidFill>
              </a:rPr>
              <a:t>Visger</a:t>
            </a:r>
            <a:r>
              <a:rPr lang="en-US" sz="2000" dirty="0" smtClean="0">
                <a:solidFill>
                  <a:srgbClr val="FFFFFF"/>
                </a:solidFill>
              </a:rPr>
              <a:t> | Associate Vice Chancellor, Ohio Board of Regents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Katie </a:t>
            </a:r>
            <a:r>
              <a:rPr lang="en-US" sz="2000" dirty="0" err="1" smtClean="0">
                <a:solidFill>
                  <a:srgbClr val="FFFFFF"/>
                </a:solidFill>
              </a:rPr>
              <a:t>Zaback</a:t>
            </a:r>
            <a:r>
              <a:rPr lang="en-US" sz="2000" dirty="0" smtClean="0">
                <a:solidFill>
                  <a:srgbClr val="FFFFFF"/>
                </a:solidFill>
              </a:rPr>
              <a:t> | Senior Policy Analyst, State Higher Education Executive Officers Association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26 at 10.1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0" y="311728"/>
            <a:ext cx="482499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1-26 at 10.2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" y="557637"/>
            <a:ext cx="8175244" cy="891286"/>
          </a:xfrm>
          <a:prstGeom prst="rect">
            <a:avLst/>
          </a:prstGeom>
        </p:spPr>
      </p:pic>
      <p:pic>
        <p:nvPicPr>
          <p:cNvPr id="4" name="Picture 3" descr="Screen Shot 2014-11-26 at 10.4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32000"/>
            <a:ext cx="8724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1-26 at 10.2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" y="557637"/>
            <a:ext cx="8175244" cy="891286"/>
          </a:xfrm>
          <a:prstGeom prst="rect">
            <a:avLst/>
          </a:prstGeom>
        </p:spPr>
      </p:pic>
      <p:pic>
        <p:nvPicPr>
          <p:cNvPr id="3" name="Picture 2" descr="Screen Shot 2014-11-26 at 10.44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03440"/>
            <a:ext cx="8737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11-26 at 10.2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" y="548982"/>
            <a:ext cx="9009672" cy="895896"/>
          </a:xfrm>
          <a:prstGeom prst="rect">
            <a:avLst/>
          </a:prstGeom>
        </p:spPr>
      </p:pic>
      <p:pic>
        <p:nvPicPr>
          <p:cNvPr id="4" name="Picture 3" descr="Screen Shot 2014-11-26 at 10.45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92300"/>
            <a:ext cx="82677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11-26 at 10.2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" y="548982"/>
            <a:ext cx="9009672" cy="895896"/>
          </a:xfrm>
          <a:prstGeom prst="rect">
            <a:avLst/>
          </a:prstGeom>
        </p:spPr>
      </p:pic>
      <p:pic>
        <p:nvPicPr>
          <p:cNvPr id="3" name="Picture 2" descr="Screen Shot 2014-11-26 at 10.47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7460"/>
            <a:ext cx="86741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8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56</Words>
  <Application>Microsoft Macintosh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2_Office Theme</vt:lpstr>
      <vt:lpstr>4_AmericasCharities_PPT_TEMPLATE_160511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71</cp:revision>
  <dcterms:created xsi:type="dcterms:W3CDTF">2014-07-02T14:15:25Z</dcterms:created>
  <dcterms:modified xsi:type="dcterms:W3CDTF">2014-12-09T19:30:44Z</dcterms:modified>
</cp:coreProperties>
</file>