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40" r:id="rId2"/>
    <p:sldMasterId id="2147483755" r:id="rId3"/>
    <p:sldMasterId id="2147483768" r:id="rId4"/>
  </p:sldMasterIdLst>
  <p:notesMasterIdLst>
    <p:notesMasterId r:id="rId32"/>
  </p:notesMasterIdLst>
  <p:sldIdLst>
    <p:sldId id="381" r:id="rId5"/>
    <p:sldId id="409" r:id="rId6"/>
    <p:sldId id="382" r:id="rId7"/>
    <p:sldId id="383" r:id="rId8"/>
    <p:sldId id="384" r:id="rId9"/>
    <p:sldId id="385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410" r:id="rId20"/>
    <p:sldId id="411" r:id="rId21"/>
    <p:sldId id="412" r:id="rId22"/>
    <p:sldId id="413" r:id="rId23"/>
    <p:sldId id="414" r:id="rId24"/>
    <p:sldId id="415" r:id="rId25"/>
    <p:sldId id="416" r:id="rId26"/>
    <p:sldId id="417" r:id="rId27"/>
    <p:sldId id="418" r:id="rId28"/>
    <p:sldId id="419" r:id="rId29"/>
    <p:sldId id="420" r:id="rId30"/>
    <p:sldId id="408" r:id="rId31"/>
  </p:sldIdLst>
  <p:sldSz cx="9144000" cy="6858000" type="screen4x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34"/>
    <a:srgbClr val="F16828"/>
    <a:srgbClr val="634EAD"/>
    <a:srgbClr val="8166DF"/>
    <a:srgbClr val="3A24CB"/>
    <a:srgbClr val="3621B4"/>
    <a:srgbClr val="3420A2"/>
    <a:srgbClr val="4329C8"/>
    <a:srgbClr val="DE6025"/>
    <a:srgbClr val="005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0" autoAdjust="0"/>
    <p:restoredTop sz="94660"/>
  </p:normalViewPr>
  <p:slideViewPr>
    <p:cSldViewPr snapToGrid="0" snapToObjects="1">
      <p:cViewPr>
        <p:scale>
          <a:sx n="80" d="100"/>
          <a:sy n="80" d="100"/>
        </p:scale>
        <p:origin x="-624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800">
                <a:solidFill>
                  <a:srgbClr val="FFFFFF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</a:rPr>
              <a:t>Bachelor</a:t>
            </a:r>
            <a:r>
              <a:rPr lang="fr-FR" sz="2800" dirty="0" smtClean="0">
                <a:solidFill>
                  <a:srgbClr val="FFFFFF"/>
                </a:solidFill>
              </a:rPr>
              <a:t>’</a:t>
            </a:r>
            <a:r>
              <a:rPr lang="en-US" sz="2800" dirty="0" smtClean="0">
                <a:solidFill>
                  <a:srgbClr val="FFFFFF"/>
                </a:solidFill>
              </a:rPr>
              <a:t>s </a:t>
            </a:r>
            <a:r>
              <a:rPr lang="en-US" sz="2800" dirty="0">
                <a:solidFill>
                  <a:srgbClr val="FFFFFF"/>
                </a:solidFill>
              </a:rPr>
              <a:t>D</a:t>
            </a:r>
            <a:r>
              <a:rPr lang="en-US" sz="2800" dirty="0" smtClean="0">
                <a:solidFill>
                  <a:srgbClr val="FFFFFF"/>
                </a:solidFill>
              </a:rPr>
              <a:t>egree</a:t>
            </a:r>
            <a:endParaRPr lang="en-US" sz="2800" dirty="0">
              <a:solidFill>
                <a:srgbClr val="FFFFFF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Bachelor's degree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30+ credits</c:v>
                </c:pt>
                <c:pt idx="1">
                  <c:v>24–29.9 credits</c:v>
                </c:pt>
                <c:pt idx="2">
                  <c:v>12–23.9 credits</c:v>
                </c:pt>
                <c:pt idx="3">
                  <c:v>0–11.9 credits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0.79</c:v>
                </c:pt>
                <c:pt idx="1">
                  <c:v>0.69</c:v>
                </c:pt>
                <c:pt idx="2">
                  <c:v>0.37</c:v>
                </c:pt>
                <c:pt idx="3">
                  <c:v>0.21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1209816"/>
        <c:axId val="-2041028040"/>
      </c:barChart>
      <c:catAx>
        <c:axId val="-2041209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-2041028040"/>
        <c:crosses val="autoZero"/>
        <c:auto val="1"/>
        <c:lblAlgn val="ctr"/>
        <c:lblOffset val="100"/>
        <c:noMultiLvlLbl val="0"/>
      </c:catAx>
      <c:valAx>
        <c:axId val="-20410280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41209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2800">
                <a:solidFill>
                  <a:srgbClr val="FFFFFF"/>
                </a:solidFill>
              </a:defRPr>
            </a:pPr>
            <a:r>
              <a:rPr lang="en-US" sz="2800" dirty="0" smtClean="0">
                <a:solidFill>
                  <a:srgbClr val="FFFFFF"/>
                </a:solidFill>
              </a:rPr>
              <a:t>Associate Degrees</a:t>
            </a:r>
            <a:endParaRPr lang="en-US" sz="2800" dirty="0">
              <a:solidFill>
                <a:srgbClr val="FFFFFF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Associate Degrees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548B31">
                  <a:lumMod val="60000"/>
                  <a:lumOff val="40000"/>
                </a:srgbClr>
              </a:solidFill>
            </c:spPr>
          </c:dPt>
          <c:dPt>
            <c:idx val="2"/>
            <c:invertIfNegative val="0"/>
            <c:bubble3D val="0"/>
            <c:spPr>
              <a:solidFill>
                <a:srgbClr val="FF66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txPr>
              <a:bodyPr/>
              <a:lstStyle/>
              <a:p>
                <a:pPr>
                  <a:defRPr sz="2800" b="1"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30+ credits</c:v>
                </c:pt>
                <c:pt idx="1">
                  <c:v>24–29.9 credits</c:v>
                </c:pt>
                <c:pt idx="2">
                  <c:v>12–23.9 credits</c:v>
                </c:pt>
                <c:pt idx="3">
                  <c:v>0–11.9 credits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0.43</c:v>
                </c:pt>
                <c:pt idx="2">
                  <c:v>0.27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8790664"/>
        <c:axId val="-2048690216"/>
      </c:barChart>
      <c:catAx>
        <c:axId val="-2048790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FFFFFF"/>
                </a:solidFill>
              </a:defRPr>
            </a:pPr>
            <a:endParaRPr lang="en-US"/>
          </a:p>
        </c:txPr>
        <c:crossAx val="-2048690216"/>
        <c:crosses val="autoZero"/>
        <c:auto val="1"/>
        <c:lblAlgn val="ctr"/>
        <c:lblOffset val="100"/>
        <c:noMultiLvlLbl val="0"/>
      </c:catAx>
      <c:valAx>
        <c:axId val="-204869021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48790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 smtClean="0">
                <a:solidFill>
                  <a:srgbClr val="FFFFFF"/>
                </a:solidFill>
              </a:rPr>
              <a:t>15</a:t>
            </a:r>
            <a:r>
              <a:rPr lang="en-US" baseline="0" dirty="0" smtClean="0">
                <a:solidFill>
                  <a:srgbClr val="FFFFFF"/>
                </a:solidFill>
              </a:rPr>
              <a:t> or More Credits Attempted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rPr lang="en-US" sz="1800" baseline="0" dirty="0" smtClean="0">
                <a:solidFill>
                  <a:srgbClr val="FFFFFF"/>
                </a:solidFill>
              </a:rPr>
              <a:t>UH First-Time Freshmen, Fall 2012</a:t>
            </a:r>
            <a:endParaRPr lang="en-US" sz="1800" dirty="0">
              <a:solidFill>
                <a:srgbClr val="FFFFFF"/>
              </a:solidFill>
            </a:endParaRPr>
          </a:p>
        </c:rich>
      </c:tx>
      <c:layout>
        <c:manualLayout>
          <c:xMode val="edge"/>
          <c:yMode val="edge"/>
          <c:x val="0.287936657945159"/>
          <c:y val="0.0510329654874502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'Sheet1'!$A$2</c:f>
              <c:strCache>
                <c:ptCount val="1"/>
                <c:pt idx="0">
                  <c:v>Maoa</c:v>
                </c:pt>
              </c:strCache>
            </c:strRef>
          </c:tx>
          <c:dLbls>
            <c:dLbl>
              <c:idx val="0"/>
              <c:layout>
                <c:manualLayout>
                  <c:x val="-0.10625"/>
                  <c:y val="-5.729100483609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'Sheet1'!$B$1:$E$1</c:f>
              <c:strCache>
                <c:ptCount val="4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</c:strCache>
            </c:strRef>
          </c:cat>
          <c:val>
            <c:numRef>
              <c:f>'Sheet1'!$B$2:$E$2</c:f>
              <c:numCache>
                <c:formatCode>General</c:formatCode>
                <c:ptCount val="4"/>
                <c:pt idx="0">
                  <c:v>39.3</c:v>
                </c:pt>
                <c:pt idx="1">
                  <c:v>39.1</c:v>
                </c:pt>
                <c:pt idx="2">
                  <c:v>39.5</c:v>
                </c:pt>
                <c:pt idx="3">
                  <c:v>55.5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'Sheet1'!$A$3</c:f>
              <c:strCache>
                <c:ptCount val="1"/>
                <c:pt idx="0">
                  <c:v>Hilo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'Sheet1'!$B$1:$E$1</c:f>
              <c:strCache>
                <c:ptCount val="4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</c:strCache>
            </c:strRef>
          </c:cat>
          <c:val>
            <c:numRef>
              <c:f>'Sheet1'!$B$3:$E$3</c:f>
              <c:numCache>
                <c:formatCode>General</c:formatCode>
                <c:ptCount val="4"/>
                <c:pt idx="0">
                  <c:v>39.4</c:v>
                </c:pt>
                <c:pt idx="1">
                  <c:v>39.3</c:v>
                </c:pt>
                <c:pt idx="2">
                  <c:v>39.1</c:v>
                </c:pt>
                <c:pt idx="3">
                  <c:v>46.9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'Sheet1'!$A$4</c:f>
              <c:strCache>
                <c:ptCount val="1"/>
                <c:pt idx="0">
                  <c:v>West Oahu</c:v>
                </c:pt>
              </c:strCache>
            </c:strRef>
          </c:tx>
          <c:dLbls>
            <c:dLbl>
              <c:idx val="0"/>
              <c:layout>
                <c:manualLayout>
                  <c:x val="-0.10625"/>
                  <c:y val="0.009375000000000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'Sheet1'!$B$1:$E$1</c:f>
              <c:strCache>
                <c:ptCount val="4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</c:strCache>
            </c:strRef>
          </c:cat>
          <c:val>
            <c:numRef>
              <c:f>'Sheet1'!$B$4:$E$4</c:f>
              <c:numCache>
                <c:formatCode>General</c:formatCode>
                <c:ptCount val="4"/>
                <c:pt idx="0">
                  <c:v>13.5</c:v>
                </c:pt>
                <c:pt idx="1">
                  <c:v>13.5</c:v>
                </c:pt>
                <c:pt idx="2">
                  <c:v>13.5</c:v>
                </c:pt>
                <c:pt idx="3">
                  <c:v>41.5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'Sheet1'!$A$5</c:f>
              <c:strCache>
                <c:ptCount val="1"/>
                <c:pt idx="0">
                  <c:v>UHCCs</c:v>
                </c:pt>
              </c:strCache>
            </c:strRef>
          </c:tx>
          <c:dLbls>
            <c:dLbl>
              <c:idx val="0"/>
              <c:layout>
                <c:manualLayout>
                  <c:x val="-0.0937500000000003"/>
                  <c:y val="0.006250000000000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'Sheet1'!$B$1:$E$1</c:f>
              <c:strCache>
                <c:ptCount val="4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</c:strCache>
            </c:strRef>
          </c:cat>
          <c:val>
            <c:numRef>
              <c:f>'Sheet1'!$B$5:$E$5</c:f>
              <c:numCache>
                <c:formatCode>General</c:formatCode>
                <c:ptCount val="4"/>
                <c:pt idx="0">
                  <c:v>7.8</c:v>
                </c:pt>
                <c:pt idx="1">
                  <c:v>7.8</c:v>
                </c:pt>
                <c:pt idx="2">
                  <c:v>7.7</c:v>
                </c:pt>
                <c:pt idx="3">
                  <c:v>11.2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42882392"/>
        <c:axId val="2047037080"/>
      </c:lineChart>
      <c:catAx>
        <c:axId val="-20428823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en-US"/>
          </a:p>
        </c:txPr>
        <c:crossAx val="2047037080"/>
        <c:crosses val="autoZero"/>
        <c:auto val="1"/>
        <c:lblAlgn val="ctr"/>
        <c:lblOffset val="100"/>
        <c:noMultiLvlLbl val="0"/>
      </c:catAx>
      <c:valAx>
        <c:axId val="2047037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-20428823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471305218705806"/>
          <c:y val="0.266698023136011"/>
          <c:w val="0.547235775898311"/>
          <c:h val="0.0758996667990041"/>
        </c:manualLayout>
      </c:layout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Direct Admit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2013 (census)</c:v>
                </c:pt>
                <c:pt idx="1">
                  <c:v>Fall 2014 (census)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0.64</c:v>
                </c:pt>
                <c:pt idx="1">
                  <c:v>0.7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College Ready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2013 (census)</c:v>
                </c:pt>
                <c:pt idx="1">
                  <c:v>Fall 2014 (census)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0.52</c:v>
                </c:pt>
                <c:pt idx="1">
                  <c:v>0.69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Emergent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2013 (census)</c:v>
                </c:pt>
                <c:pt idx="1">
                  <c:v>Fall 2014 (census)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0.29</c:v>
                </c:pt>
                <c:pt idx="1">
                  <c:v>0.65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Preparatory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2013 (census)</c:v>
                </c:pt>
                <c:pt idx="1">
                  <c:v>Fall 2014 (census)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0.26</c:v>
                </c:pt>
                <c:pt idx="1">
                  <c:v>0.57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Adult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2013 (census)</c:v>
                </c:pt>
                <c:pt idx="1">
                  <c:v>Fall 2014 (census)</c:v>
                </c:pt>
              </c:strCache>
            </c:strRef>
          </c:cat>
          <c:val>
            <c:numRef>
              <c:f>Sheet1!$F$2:$F$3</c:f>
              <c:numCache>
                <c:formatCode>0%</c:formatCode>
                <c:ptCount val="2"/>
                <c:pt idx="0">
                  <c:v>0.13</c:v>
                </c:pt>
                <c:pt idx="1">
                  <c:v>0.28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Total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Fall 2013 (census)</c:v>
                </c:pt>
                <c:pt idx="1">
                  <c:v>Fall 2014 (census)</c:v>
                </c:pt>
              </c:strCache>
            </c:strRef>
          </c:cat>
          <c:val>
            <c:numRef>
              <c:f>Sheet1!$G$2:$G$3</c:f>
              <c:numCache>
                <c:formatCode>0%</c:formatCode>
                <c:ptCount val="2"/>
                <c:pt idx="0">
                  <c:v>0.45</c:v>
                </c:pt>
                <c:pt idx="1">
                  <c:v>0.58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45080104"/>
        <c:axId val="-2045179976"/>
      </c:lineChart>
      <c:catAx>
        <c:axId val="-2045080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1E2E5C"/>
                </a:solidFill>
                <a:latin typeface="Arial"/>
                <a:cs typeface="Arial"/>
              </a:defRPr>
            </a:pPr>
            <a:endParaRPr lang="en-US"/>
          </a:p>
        </c:txPr>
        <c:crossAx val="-2045179976"/>
        <c:crosses val="autoZero"/>
        <c:auto val="1"/>
        <c:lblAlgn val="ctr"/>
        <c:lblOffset val="100"/>
        <c:noMultiLvlLbl val="0"/>
      </c:catAx>
      <c:valAx>
        <c:axId val="-20451799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450801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lnSpc>
              <a:spcPct val="100000"/>
            </a:lnSpc>
            <a:defRPr sz="1400">
              <a:solidFill>
                <a:srgbClr val="1E2E5C"/>
              </a:solidFill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% 15 IU Credit Hours or More Attempted and Earned </a:t>
            </a:r>
            <a:endParaRPr lang="en-US" sz="1600" dirty="0" smtClean="0"/>
          </a:p>
          <a:p>
            <a:pPr>
              <a:defRPr/>
            </a:pPr>
            <a:r>
              <a:rPr lang="en-US" sz="1600" dirty="0" smtClean="0"/>
              <a:t>First-time</a:t>
            </a:r>
            <a:r>
              <a:rPr lang="en-US" sz="1600" dirty="0"/>
              <a:t>, Full-Time Beginners</a:t>
            </a:r>
          </a:p>
          <a:p>
            <a:pPr>
              <a:defRPr/>
            </a:pPr>
            <a:r>
              <a:rPr lang="en-US" sz="1600" baseline="0" dirty="0" smtClean="0"/>
              <a:t> </a:t>
            </a:r>
            <a:endParaRPr lang="en-US" sz="1600" baseline="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127294157674735"/>
          <c:y val="0.15043362042509"/>
          <c:w val="0.960652401088753"/>
          <c:h val="0.622780670561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% 15 or More Attempted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Sheet1!$A$19:$A$28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Sheet1!$B$19:$B$28</c:f>
              <c:numCache>
                <c:formatCode>0%</c:formatCode>
                <c:ptCount val="10"/>
                <c:pt idx="0">
                  <c:v>0.210118505013674</c:v>
                </c:pt>
                <c:pt idx="1">
                  <c:v>0.22520934332305</c:v>
                </c:pt>
                <c:pt idx="2">
                  <c:v>0.244897959183673</c:v>
                </c:pt>
                <c:pt idx="3">
                  <c:v>0.225793806350451</c:v>
                </c:pt>
                <c:pt idx="4">
                  <c:v>0.291335453100159</c:v>
                </c:pt>
                <c:pt idx="5">
                  <c:v>0.287265135699374</c:v>
                </c:pt>
                <c:pt idx="6">
                  <c:v>0.269306154449236</c:v>
                </c:pt>
                <c:pt idx="7">
                  <c:v>0.284951974386339</c:v>
                </c:pt>
                <c:pt idx="8">
                  <c:v>0.507072570725707</c:v>
                </c:pt>
                <c:pt idx="9">
                  <c:v>0.63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% 15 or More Earned</c:v>
                </c:pt>
              </c:strCache>
            </c:strRef>
          </c:tx>
          <c:spPr>
            <a:solidFill>
              <a:srgbClr val="D59F0F"/>
            </a:solidFill>
          </c:spPr>
          <c:invertIfNegative val="0"/>
          <c:dLbls>
            <c:dLbl>
              <c:idx val="0"/>
              <c:layout>
                <c:manualLayout>
                  <c:x val="0.012099213551119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012099213551119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072595281306715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2099213551119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0120992135511192"/>
                  <c:y val="0.00497512437810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00725952813067151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01451905626134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01451905626134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.01451905626134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Sheet1!$A$19:$A$28</c:f>
              <c:numCache>
                <c:formatCode>General</c:formatCode>
                <c:ptCount val="10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  <c:pt idx="9">
                  <c:v>2014.0</c:v>
                </c:pt>
              </c:numCache>
            </c:numRef>
          </c:cat>
          <c:val>
            <c:numRef>
              <c:f>Sheet1!$C$19:$C$27</c:f>
              <c:numCache>
                <c:formatCode>0%</c:formatCode>
                <c:ptCount val="9"/>
                <c:pt idx="0">
                  <c:v>0.148131267092069</c:v>
                </c:pt>
                <c:pt idx="1">
                  <c:v>0.168796826795945</c:v>
                </c:pt>
                <c:pt idx="2">
                  <c:v>0.184897959183673</c:v>
                </c:pt>
                <c:pt idx="3">
                  <c:v>0.162681301450412</c:v>
                </c:pt>
                <c:pt idx="4">
                  <c:v>0.224165341812401</c:v>
                </c:pt>
                <c:pt idx="5">
                  <c:v>0.218789144050104</c:v>
                </c:pt>
                <c:pt idx="6">
                  <c:v>0.209721677773422</c:v>
                </c:pt>
                <c:pt idx="7">
                  <c:v>0.231234436143721</c:v>
                </c:pt>
                <c:pt idx="8">
                  <c:v>0.38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-2059160600"/>
        <c:axId val="-2043624632"/>
      </c:barChart>
      <c:catAx>
        <c:axId val="-2059160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2043624632"/>
        <c:crosses val="autoZero"/>
        <c:auto val="1"/>
        <c:lblAlgn val="ctr"/>
        <c:lblOffset val="100"/>
        <c:noMultiLvlLbl val="0"/>
      </c:catAx>
      <c:valAx>
        <c:axId val="-20436246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591606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% 15 Credit Hours or More Attempted and Earned in the Spring Semester, First-time, Full-time Beginners Enrolling in Spring </a:t>
            </a:r>
            <a:endParaRPr lang="en-US" dirty="0" smtClean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15 or More Attempted</c:v>
                </c:pt>
              </c:strCache>
            </c:strRef>
          </c:tx>
          <c:spPr>
            <a:solidFill>
              <a:srgbClr val="7D110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Sheet1!$B$2:$B$10</c:f>
              <c:numCache>
                <c:formatCode>0%</c:formatCode>
                <c:ptCount val="9"/>
                <c:pt idx="0">
                  <c:v>0.296808510638298</c:v>
                </c:pt>
                <c:pt idx="1">
                  <c:v>0.347715736040609</c:v>
                </c:pt>
                <c:pt idx="2">
                  <c:v>0.356617647058824</c:v>
                </c:pt>
                <c:pt idx="3">
                  <c:v>0.378571428571429</c:v>
                </c:pt>
                <c:pt idx="4">
                  <c:v>0.414601769911504</c:v>
                </c:pt>
                <c:pt idx="5">
                  <c:v>0.404773046326626</c:v>
                </c:pt>
                <c:pt idx="6">
                  <c:v>0.384341637010676</c:v>
                </c:pt>
                <c:pt idx="7">
                  <c:v>0.367783609204683</c:v>
                </c:pt>
                <c:pt idx="8">
                  <c:v>0.554975643702157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15 or More Earned</c:v>
                </c:pt>
              </c:strCache>
            </c:strRef>
          </c:tx>
          <c:spPr>
            <a:solidFill>
              <a:srgbClr val="D59F0F"/>
            </a:solidFill>
          </c:spPr>
          <c:invertIfNegative val="0"/>
          <c:dLbls>
            <c:dLbl>
              <c:idx val="8"/>
              <c:layout>
                <c:manualLayout>
                  <c:x val="0.00617283950617284"/>
                  <c:y val="-0.0112241306435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Sheet1!$A$2:$A$10</c:f>
              <c:numCache>
                <c:formatCode>General</c:formatCode>
                <c:ptCount val="9"/>
                <c:pt idx="0">
                  <c:v>2005.0</c:v>
                </c:pt>
                <c:pt idx="1">
                  <c:v>2006.0</c:v>
                </c:pt>
                <c:pt idx="2">
                  <c:v>2007.0</c:v>
                </c:pt>
                <c:pt idx="3">
                  <c:v>2008.0</c:v>
                </c:pt>
                <c:pt idx="4">
                  <c:v>2009.0</c:v>
                </c:pt>
                <c:pt idx="5">
                  <c:v>2010.0</c:v>
                </c:pt>
                <c:pt idx="6">
                  <c:v>2011.0</c:v>
                </c:pt>
                <c:pt idx="7">
                  <c:v>2012.0</c:v>
                </c:pt>
                <c:pt idx="8">
                  <c:v>2013.0</c:v>
                </c:pt>
              </c:numCache>
            </c:numRef>
          </c:cat>
          <c:val>
            <c:numRef>
              <c:f>Sheet1!$C$2:$C$10</c:f>
              <c:numCache>
                <c:formatCode>0%</c:formatCode>
                <c:ptCount val="9"/>
                <c:pt idx="0">
                  <c:v>0.173936170212766</c:v>
                </c:pt>
                <c:pt idx="1">
                  <c:v>0.230964467005076</c:v>
                </c:pt>
                <c:pt idx="2">
                  <c:v>0.245863970588235</c:v>
                </c:pt>
                <c:pt idx="3">
                  <c:v>0.26875</c:v>
                </c:pt>
                <c:pt idx="4">
                  <c:v>0.287610619469027</c:v>
                </c:pt>
                <c:pt idx="5">
                  <c:v>0.266729059429106</c:v>
                </c:pt>
                <c:pt idx="6">
                  <c:v>0.270017793594306</c:v>
                </c:pt>
                <c:pt idx="7">
                  <c:v>0.265240209931369</c:v>
                </c:pt>
                <c:pt idx="8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046416536"/>
        <c:axId val="-2100012008"/>
      </c:barChart>
      <c:catAx>
        <c:axId val="-2046416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2100012008"/>
        <c:crosses val="autoZero"/>
        <c:auto val="1"/>
        <c:lblAlgn val="ctr"/>
        <c:lblOffset val="100"/>
        <c:noMultiLvlLbl val="0"/>
      </c:catAx>
      <c:valAx>
        <c:axId val="-21000120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464165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Number of Students and Credits Earned Spring Semester N=471   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</c:v>
                </c:pt>
              </c:strCache>
            </c:strRef>
          </c:tx>
          <c:spPr>
            <a:solidFill>
              <a:srgbClr val="7D110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Sheet1!$A$2:$A$16</c:f>
              <c:numCache>
                <c:formatCode>General</c:formatCode>
                <c:ptCount val="15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</c:numCache>
            </c:numRef>
          </c:cat>
          <c:val>
            <c:numRef>
              <c:f>Sheet1!$B$2:$B$16</c:f>
              <c:numCache>
                <c:formatCode>###0</c:formatCode>
                <c:ptCount val="15"/>
                <c:pt idx="0">
                  <c:v>39.0</c:v>
                </c:pt>
                <c:pt idx="1">
                  <c:v>6.0</c:v>
                </c:pt>
                <c:pt idx="2">
                  <c:v>1.0</c:v>
                </c:pt>
                <c:pt idx="3">
                  <c:v>19.0</c:v>
                </c:pt>
                <c:pt idx="4">
                  <c:v>9.0</c:v>
                </c:pt>
                <c:pt idx="5">
                  <c:v>5.0</c:v>
                </c:pt>
                <c:pt idx="6">
                  <c:v>20.0</c:v>
                </c:pt>
                <c:pt idx="7">
                  <c:v>11.0</c:v>
                </c:pt>
                <c:pt idx="8">
                  <c:v>8.0</c:v>
                </c:pt>
                <c:pt idx="9">
                  <c:v>29.0</c:v>
                </c:pt>
                <c:pt idx="10">
                  <c:v>38.0</c:v>
                </c:pt>
                <c:pt idx="11">
                  <c:v>27.0</c:v>
                </c:pt>
                <c:pt idx="12">
                  <c:v>114.0</c:v>
                </c:pt>
                <c:pt idx="13">
                  <c:v>108.0</c:v>
                </c:pt>
                <c:pt idx="14">
                  <c:v>37.0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0044984"/>
        <c:axId val="2146521992"/>
      </c:barChart>
      <c:catAx>
        <c:axId val="-213004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6521992"/>
        <c:crosses val="autoZero"/>
        <c:auto val="1"/>
        <c:lblAlgn val="ctr"/>
        <c:lblOffset val="100"/>
        <c:noMultiLvlLbl val="0"/>
      </c:catAx>
      <c:valAx>
        <c:axId val="2146521992"/>
        <c:scaling>
          <c:orientation val="minMax"/>
        </c:scaling>
        <c:delete val="0"/>
        <c:axPos val="l"/>
        <c:majorGridlines/>
        <c:numFmt formatCode="###0" sourceLinked="1"/>
        <c:majorTickMark val="out"/>
        <c:minorTickMark val="none"/>
        <c:tickLblPos val="nextTo"/>
        <c:crossAx val="-2130044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2011.0</c:v>
                </c:pt>
                <c:pt idx="1">
                  <c:v>2012.0</c:v>
                </c:pt>
                <c:pt idx="2">
                  <c:v>2013.0</c:v>
                </c:pt>
                <c:pt idx="3">
                  <c:v>2014.0</c:v>
                </c:pt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0.27</c:v>
                </c:pt>
                <c:pt idx="1">
                  <c:v>0.27</c:v>
                </c:pt>
                <c:pt idx="2">
                  <c:v>0.4</c:v>
                </c:pt>
                <c:pt idx="3">
                  <c:v>0.66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2042557016"/>
        <c:axId val="2138297416"/>
      </c:barChart>
      <c:catAx>
        <c:axId val="-204255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8297416"/>
        <c:crosses val="autoZero"/>
        <c:auto val="1"/>
        <c:lblAlgn val="ctr"/>
        <c:lblOffset val="100"/>
        <c:noMultiLvlLbl val="0"/>
      </c:catAx>
      <c:valAx>
        <c:axId val="2138297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4255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6 Credits</c:v>
                </c:pt>
              </c:strCache>
            </c:strRef>
          </c:tx>
          <c:spPr>
            <a:solidFill>
              <a:srgbClr val="42BECA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Community College</c:v>
                </c:pt>
                <c:pt idx="1">
                  <c:v>Non-Selective        4-Year</c:v>
                </c:pt>
                <c:pt idx="2">
                  <c:v>Selective 4-Year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5.0</c:v>
                </c:pt>
                <c:pt idx="1">
                  <c:v>14.0</c:v>
                </c:pt>
                <c:pt idx="2">
                  <c:v>26.0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 Credits</c:v>
                </c:pt>
              </c:strCache>
            </c:strRef>
          </c:tx>
          <c:spPr>
            <a:solidFill>
              <a:srgbClr val="0065A4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Community College</c:v>
                </c:pt>
                <c:pt idx="1">
                  <c:v>Non-Selective        4-Year</c:v>
                </c:pt>
                <c:pt idx="2">
                  <c:v>Selective 4-Year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16.0</c:v>
                </c:pt>
                <c:pt idx="1">
                  <c:v>38.0</c:v>
                </c:pt>
                <c:pt idx="2">
                  <c:v>59.0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15 Credits</c:v>
                </c:pt>
              </c:strCache>
            </c:strRef>
          </c:tx>
          <c:spPr>
            <a:solidFill>
              <a:srgbClr val="ADAFB2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Community College</c:v>
                </c:pt>
                <c:pt idx="1">
                  <c:v>Non-Selective        4-Year</c:v>
                </c:pt>
                <c:pt idx="2">
                  <c:v>Selective 4-Year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28.0</c:v>
                </c:pt>
                <c:pt idx="1">
                  <c:v>43.0</c:v>
                </c:pt>
                <c:pt idx="2">
                  <c:v>68.0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4776056"/>
        <c:axId val="-2084923912"/>
      </c:barChart>
      <c:catAx>
        <c:axId val="-20847760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4923912"/>
        <c:crosses val="autoZero"/>
        <c:auto val="1"/>
        <c:lblAlgn val="ctr"/>
        <c:lblOffset val="100"/>
        <c:noMultiLvlLbl val="0"/>
      </c:catAx>
      <c:valAx>
        <c:axId val="-2084923912"/>
        <c:scaling>
          <c:orientation val="minMax"/>
          <c:max val="80.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-2084776056"/>
        <c:crosses val="autoZero"/>
        <c:crossBetween val="between"/>
        <c:majorUnit val="10.0"/>
      </c:valAx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en-US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8041F-4EEC-DF4B-A4D8-848EB9070202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7B9EF-B578-CA4C-B8D3-92D72BE97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7C756-1C07-C64C-B873-38E5D8EE56F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644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D608F-F5D9-4D23-B888-1AF9F0A73B8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D608F-F5D9-4D23-B888-1AF9F0A73B8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366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4D608F-F5D9-4D23-B888-1AF9F0A73B81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091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6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4070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4750A-0A13-1C45-8D38-1E752286CA6A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36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2" y="2130426"/>
            <a:ext cx="8295087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0602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End-User Adoption of IPAS (Integrated Planning and Advising Services)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March 26, 2014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963" y="750887"/>
            <a:ext cx="8229600" cy="3851276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3" y="4602163"/>
            <a:ext cx="5350933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CCRC Brown Bag / March 26, 2014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8520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25438" y="750887"/>
            <a:ext cx="8417597" cy="3841433"/>
          </a:xfrm>
        </p:spPr>
        <p:txBody>
          <a:bodyPr anchor="t"/>
          <a:lstStyle>
            <a:lvl1pPr>
              <a:spcBef>
                <a:spcPts val="0"/>
              </a:spcBef>
              <a:defRPr sz="60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964" y="4591050"/>
            <a:ext cx="5473170" cy="879475"/>
          </a:xfrm>
        </p:spPr>
        <p:txBody>
          <a:bodyPr/>
          <a:lstStyle>
            <a:lvl1pPr marL="0" indent="0">
              <a:spcAft>
                <a:spcPts val="600"/>
              </a:spcAft>
              <a:buFontTx/>
              <a:buNone/>
              <a:defRPr sz="20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323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0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2008821"/>
            <a:ext cx="8229600" cy="4475164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6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960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002154"/>
            <a:ext cx="3979333" cy="4522471"/>
          </a:xfrm>
          <a:ln>
            <a:noFill/>
          </a:ln>
        </p:spPr>
        <p:txBody>
          <a:bodyPr/>
          <a:lstStyle>
            <a:lvl1pPr>
              <a:spcBef>
                <a:spcPts val="432"/>
              </a:spcBef>
              <a:buClr>
                <a:schemeClr val="bg2"/>
              </a:buClr>
              <a:defRPr/>
            </a:lvl1pPr>
            <a:lvl2pPr>
              <a:spcBef>
                <a:spcPts val="432"/>
              </a:spcBef>
              <a:buClr>
                <a:schemeClr val="bg2"/>
              </a:buClr>
              <a:defRPr/>
            </a:lvl2pPr>
            <a:lvl3pPr>
              <a:spcBef>
                <a:spcPts val="432"/>
              </a:spcBef>
              <a:buClr>
                <a:schemeClr val="bg2"/>
              </a:buClr>
              <a:defRPr/>
            </a:lvl3pPr>
            <a:lvl4pPr>
              <a:spcBef>
                <a:spcPts val="432"/>
              </a:spcBef>
              <a:buClr>
                <a:schemeClr val="bg2"/>
              </a:buClr>
              <a:defRPr/>
            </a:lvl4pPr>
            <a:lvl5pPr>
              <a:spcBef>
                <a:spcPts val="432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25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334965" y="2379662"/>
            <a:ext cx="3979863" cy="3831591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4584703" y="2113915"/>
            <a:ext cx="3979862" cy="4097338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85232" y="2415328"/>
            <a:ext cx="3979333" cy="379465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39761" cy="1143000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2415328"/>
            <a:ext cx="3979333" cy="3804814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34964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284163" indent="-111125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85232" y="2113915"/>
            <a:ext cx="3979333" cy="306387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46075" indent="-234950" algn="l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8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62000"/>
            <a:ext cx="8224520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9920" y="310896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79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750888"/>
            <a:ext cx="8229601" cy="1149667"/>
          </a:xfrm>
        </p:spPr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34964" y="1989986"/>
            <a:ext cx="3979333" cy="422729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8" y="1981519"/>
            <a:ext cx="3995737" cy="4235766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60638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89468" cy="4742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3901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4568826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334963" y="2201332"/>
            <a:ext cx="3995737" cy="4105805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70134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8435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046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857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8901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737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84470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523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9964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4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378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0522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0832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7D1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7D11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00200"/>
            <a:ext cx="8229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8A678-522A-48A7-87F7-82320D17A553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12/9/14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17065-B964-46DC-8CED-856E4D7773E9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5" name="Picture 60" descr="THREE_QUARTER_JAG_PRI#1A84F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6172200"/>
            <a:ext cx="800100" cy="63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UPUI.H.REV-0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" y="6096000"/>
            <a:ext cx="2528455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967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709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15476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536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09866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919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753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956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59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9" indent="0">
              <a:buNone/>
              <a:defRPr sz="1600" b="1"/>
            </a:lvl5pPr>
            <a:lvl6pPr marL="2285649" indent="0">
              <a:buNone/>
              <a:defRPr sz="1600" b="1"/>
            </a:lvl6pPr>
            <a:lvl7pPr marL="2742780" indent="0">
              <a:buNone/>
              <a:defRPr sz="1600" b="1"/>
            </a:lvl7pPr>
            <a:lvl8pPr marL="3199908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9530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8005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279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0674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147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428724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2109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background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55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-background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5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3966210"/>
            <a:ext cx="8229600" cy="215677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914400" algn="l"/>
              </a:tabLst>
              <a:defRPr sz="20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685800" algn="l"/>
              </a:tabLst>
              <a:defRPr sz="1000" b="1">
                <a:solidFill>
                  <a:srgbClr val="FFFFFF"/>
                </a:solidFill>
              </a:defRPr>
            </a:lvl2pPr>
            <a:lvl3pPr marL="914400" indent="-914400">
              <a:spcAft>
                <a:spcPts val="0"/>
              </a:spcAft>
              <a:buFontTx/>
              <a:buNone/>
              <a:tabLst/>
              <a:defRPr sz="1000" b="0">
                <a:solidFill>
                  <a:srgbClr val="FFFFFF"/>
                </a:solidFill>
              </a:defRPr>
            </a:lvl3pPr>
            <a:lvl4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4pPr>
            <a:lvl5pPr marL="914400" indent="-914400">
              <a:spcAft>
                <a:spcPts val="0"/>
              </a:spcAft>
              <a:buFontTx/>
              <a:buNone/>
              <a:tabLst/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1449388"/>
            <a:ext cx="8229600" cy="2506133"/>
          </a:xfrm>
        </p:spPr>
        <p:txBody>
          <a:bodyPr anchor="t"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7556500" y="735433"/>
            <a:ext cx="1122680" cy="15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20000"/>
              </a:spcBef>
              <a:spcAft>
                <a:spcPts val="600"/>
              </a:spcAft>
              <a:buClr>
                <a:srgbClr val="A3B222"/>
              </a:buClr>
              <a:defRPr/>
            </a:pPr>
            <a:r>
              <a:rPr lang="en-US" sz="800" b="1" kern="0" dirty="0" smtClean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521" y="91440"/>
            <a:ext cx="3145536" cy="106161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457200" y="1117600"/>
            <a:ext cx="8229600" cy="17272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569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4.xml"/><Relationship Id="rId3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7203" y="416992"/>
            <a:ext cx="8289469" cy="59393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 sz="110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89469" cy="1143000"/>
          </a:xfrm>
          <a:prstGeom prst="rect">
            <a:avLst/>
          </a:prstGeom>
          <a:solidFill>
            <a:schemeClr val="accent1"/>
          </a:solidFill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79491"/>
            <a:ext cx="5562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9491"/>
            <a:ext cx="2133600" cy="241984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5CC96201-275A-0447-B6BC-465BF6A90E68}" type="slidenum">
              <a:rPr lang="en-US" smtClean="0">
                <a:latin typeface="Rockwell"/>
              </a:rPr>
              <a:pPr/>
              <a:t>‹#›</a:t>
            </a:fld>
            <a:endParaRPr lang="en-US" dirty="0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5248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753" r:id="rId7"/>
    <p:sldLayoutId id="214748375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sldNum="0" hdr="0" ftr="0" dt="0"/>
  <p:txStyles>
    <p:titleStyle>
      <a:lvl1pPr algn="l" defTabSz="457130" rtl="0" eaLnBrk="1" latinLnBrk="0" hangingPunct="1">
        <a:spcBef>
          <a:spcPct val="0"/>
        </a:spcBef>
        <a:buNone/>
        <a:defRPr sz="36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457130" rtl="0" eaLnBrk="1" latinLnBrk="0" hangingPunct="1">
        <a:spcBef>
          <a:spcPct val="20000"/>
        </a:spcBef>
        <a:buClr>
          <a:schemeClr val="accent2"/>
        </a:buClr>
        <a:buSzPct val="106000"/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6" indent="-285707" algn="l" defTabSz="45713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4" algn="l" defTabSz="45713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4" indent="-228564" algn="l" defTabSz="45713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5" indent="-228564" algn="l" defTabSz="45713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4" algn="l" defTabSz="45713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963" y="762000"/>
            <a:ext cx="8229600" cy="114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963" y="2008823"/>
            <a:ext cx="8229600" cy="448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715125" y="6372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872479" y="289977"/>
            <a:ext cx="2905761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CCA Convening / December 1, 2014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8450263" y="6477417"/>
            <a:ext cx="420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0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457200" y="528320"/>
            <a:ext cx="8229600" cy="172720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365760" y="279817"/>
            <a:ext cx="3251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ts val="230"/>
              </a:spcBef>
              <a:spcAft>
                <a:spcPct val="0"/>
              </a:spcAft>
              <a:defRPr/>
            </a:pPr>
            <a:r>
              <a:rPr lang="en-US" sz="700" b="1" dirty="0" smtClean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700" dirty="0" smtClean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550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169863" indent="-1698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741363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141313"/>
          </a:solidFill>
          <a:latin typeface="+mn-lt"/>
          <a:ea typeface="+mn-ea"/>
        </a:defRPr>
      </a:lvl3pPr>
      <a:lvl4pPr marL="91440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rgbClr val="141313"/>
          </a:solidFill>
          <a:latin typeface="+mn-lt"/>
          <a:ea typeface="+mn-ea"/>
        </a:defRPr>
      </a:lvl4pPr>
      <a:lvl5pPr marL="1087438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087438" algn="l"/>
        </a:tabLst>
        <a:defRPr sz="1400">
          <a:solidFill>
            <a:srgbClr val="141313"/>
          </a:solidFill>
          <a:latin typeface="+mn-lt"/>
          <a:ea typeface="+mn-ea"/>
        </a:defRPr>
      </a:lvl5pPr>
      <a:lvl6pPr marL="24558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6pPr>
      <a:lvl7pPr marL="29130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7pPr>
      <a:lvl8pPr marL="33702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8pPr>
      <a:lvl9pPr marL="3827463" indent="-16986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14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06EAC58-93F9-4CF9-BDFE-45A7A787037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8D9A90C-4E27-48C9-8E81-3A48682511B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99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FF73A4E-3D5B-4211-90DB-8C6252DFB8B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12/9/14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3DC31E7-6391-4AC0-BB03-186D1554E0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883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e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chart" Target="../charts/chart8.xml"/><Relationship Id="rId3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2" name="Picture 21" descr="CCA_pri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59" y="464624"/>
            <a:ext cx="2592491" cy="11574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1" y="1827550"/>
            <a:ext cx="7302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</a:rPr>
              <a:t>Uncovering the Momentum of 15 to Finish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3487500"/>
            <a:ext cx="825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Blake Johnson | Director of Communications, Complete College America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Dhanfu</a:t>
            </a:r>
            <a:r>
              <a:rPr lang="en-US" dirty="0" smtClean="0">
                <a:solidFill>
                  <a:srgbClr val="FFFFFF"/>
                </a:solidFill>
              </a:rPr>
              <a:t> El-Hajj </a:t>
            </a:r>
            <a:r>
              <a:rPr lang="en-US" dirty="0" err="1" smtClean="0">
                <a:solidFill>
                  <a:srgbClr val="FFFFFF"/>
                </a:solidFill>
              </a:rPr>
              <a:t>Elston</a:t>
            </a:r>
            <a:r>
              <a:rPr lang="en-US" dirty="0" smtClean="0">
                <a:solidFill>
                  <a:srgbClr val="FFFFFF"/>
                </a:solidFill>
              </a:rPr>
              <a:t> | Executive Director of Student Success and Transition, Purdue University Calumet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Wayne Hill | Chief Marketing Office, The University of Akron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Kathy Johnson | Associate Vice Chancellor for Undergraduate Education, IUPUI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Serene </a:t>
            </a:r>
            <a:r>
              <a:rPr lang="en-US" dirty="0" err="1" smtClean="0">
                <a:solidFill>
                  <a:srgbClr val="FFFFFF"/>
                </a:solidFill>
              </a:rPr>
              <a:t>Klempin</a:t>
            </a:r>
            <a:r>
              <a:rPr lang="en-US" dirty="0" smtClean="0">
                <a:solidFill>
                  <a:srgbClr val="FFFFFF"/>
                </a:solidFill>
              </a:rPr>
              <a:t> | Research Associate, Community College Research Center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181" y="364093"/>
            <a:ext cx="748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1E2E5C"/>
                </a:solidFill>
                <a:latin typeface="Arial"/>
                <a:cs typeface="Arial"/>
              </a:rPr>
              <a:t>ANALYSIS 2010-12 COHORTS</a:t>
            </a:r>
            <a:endParaRPr lang="en-US" sz="36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640021"/>
              </p:ext>
            </p:extLst>
          </p:nvPr>
        </p:nvGraphicFramePr>
        <p:xfrm>
          <a:off x="671370" y="1537477"/>
          <a:ext cx="5427896" cy="3101576"/>
        </p:xfrm>
        <a:graphic>
          <a:graphicData uri="http://schemas.openxmlformats.org/drawingml/2006/table">
            <a:tbl>
              <a:tblPr/>
              <a:tblGrid>
                <a:gridCol w="1356974"/>
                <a:gridCol w="1356974"/>
                <a:gridCol w="1356974"/>
                <a:gridCol w="1356974"/>
              </a:tblGrid>
              <a:tr h="8212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&amp;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</a:t>
                      </a:r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attempted-first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fall </a:t>
                      </a:r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semester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Retention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rate </a:t>
                      </a:r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Mean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first-year </a:t>
                      </a:r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GPA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Mean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first-year credits earned</a:t>
                      </a:r>
                      <a:endParaRPr lang="en-US" sz="1200" b="1" i="0" u="none" strike="noStrike" baseline="0" dirty="0">
                        <a:solidFill>
                          <a:srgbClr val="1E2E5C"/>
                        </a:solidFill>
                        <a:effectLst/>
                        <a:latin typeface="Arial"/>
                      </a:endParaRP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>
                        <a:alpha val="59000"/>
                      </a:srgbClr>
                    </a:solidFill>
                  </a:tcPr>
                </a:tc>
              </a:tr>
              <a:tr h="56562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</a:t>
                      </a:r>
                      <a:r>
                        <a:rPr lang="en-US" sz="1200" b="0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23-27 </a:t>
                      </a:r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&amp;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(&lt;15)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70.10%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2.67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29.2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868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</a:t>
                      </a:r>
                      <a:r>
                        <a:rPr lang="en-US" sz="1200" b="0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23-27 </a:t>
                      </a:r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&amp;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(15+)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79.90%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2.95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31.2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924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≥ 27 &amp;</a:t>
                      </a:r>
                    </a:p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(&lt;15)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80.60%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3.01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34.6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53536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≥ 27 &amp;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(15+)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88.70%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3.32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40.6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397174" y="1490438"/>
            <a:ext cx="2367582" cy="338554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sz="1200" b="1" dirty="0" smtClean="0">
                <a:solidFill>
                  <a:srgbClr val="1E2E5C"/>
                </a:solidFill>
                <a:latin typeface="Arial"/>
                <a:cs typeface="Arial"/>
              </a:rPr>
              <a:t>HIGHLIGHTS</a:t>
            </a:r>
          </a:p>
          <a:p>
            <a:pPr marL="228600" indent="-228600" defTabSz="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srgbClr val="1E2E5C"/>
                </a:solidFill>
                <a:latin typeface="Arial"/>
                <a:cs typeface="Arial"/>
              </a:rPr>
              <a:t>Retention </a:t>
            </a:r>
            <a:r>
              <a:rPr lang="en-US" sz="1200" dirty="0">
                <a:solidFill>
                  <a:srgbClr val="1E2E5C"/>
                </a:solidFill>
                <a:latin typeface="Arial"/>
                <a:cs typeface="Arial"/>
              </a:rPr>
              <a:t>rates ranged from 10% higher to 23% higher for students taking 15+ </a:t>
            </a:r>
            <a:r>
              <a:rPr lang="en-US" sz="1200" dirty="0" smtClean="0">
                <a:solidFill>
                  <a:srgbClr val="1E2E5C"/>
                </a:solidFill>
                <a:latin typeface="Arial"/>
                <a:cs typeface="Arial"/>
              </a:rPr>
              <a:t>credits</a:t>
            </a:r>
          </a:p>
          <a:p>
            <a:pPr marL="228600" indent="-228600" defTabSz="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1E2E5C"/>
                </a:solidFill>
                <a:latin typeface="Arial"/>
                <a:cs typeface="Arial"/>
              </a:rPr>
              <a:t>First year GPA was 0.28 to 0.36 higher, on average, for students taking 15+ credits</a:t>
            </a:r>
          </a:p>
          <a:p>
            <a:pPr marL="228600" indent="-228600" defTabSz="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1E2E5C"/>
                </a:solidFill>
                <a:latin typeface="Arial"/>
                <a:cs typeface="Arial"/>
              </a:rPr>
              <a:t>Students taking 15+ credits earned, on average, 2 to 6 more credits toward degree</a:t>
            </a:r>
          </a:p>
          <a:p>
            <a:pPr marL="228600" indent="-228600" defTabSz="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1E2E5C"/>
                </a:solidFill>
                <a:latin typeface="Arial"/>
                <a:cs typeface="Arial"/>
              </a:rPr>
              <a:t>Students taking 15+ credits were similar in age to students taking &lt;15 </a:t>
            </a:r>
            <a:r>
              <a:rPr lang="en-US" sz="1200" dirty="0" smtClean="0">
                <a:solidFill>
                  <a:srgbClr val="1E2E5C"/>
                </a:solidFill>
                <a:latin typeface="Arial"/>
                <a:cs typeface="Arial"/>
              </a:rPr>
              <a:t>credits</a:t>
            </a:r>
            <a:endParaRPr lang="en-US" sz="24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45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181" y="364093"/>
            <a:ext cx="748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1E2E5C"/>
                </a:solidFill>
                <a:latin typeface="Arial"/>
                <a:cs typeface="Arial"/>
              </a:rPr>
              <a:t>TACTICS</a:t>
            </a:r>
            <a:endParaRPr lang="en-US" sz="36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840" y="1373234"/>
            <a:ext cx="2589591" cy="2462213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Deans presentation</a:t>
            </a: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Advisors </a:t>
            </a:r>
            <a:r>
              <a:rPr lang="en-US" dirty="0">
                <a:solidFill>
                  <a:srgbClr val="1E2E5C"/>
                </a:solidFill>
                <a:latin typeface="Arial"/>
                <a:cs typeface="Arial"/>
              </a:rPr>
              <a:t>discussion</a:t>
            </a: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Messaging </a:t>
            </a:r>
            <a:r>
              <a:rPr lang="en-US" dirty="0">
                <a:solidFill>
                  <a:srgbClr val="1E2E5C"/>
                </a:solidFill>
                <a:latin typeface="Arial"/>
                <a:cs typeface="Arial"/>
              </a:rPr>
              <a:t>and graphic </a:t>
            </a: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identity (right)</a:t>
            </a:r>
            <a:endParaRPr lang="en-US" dirty="0">
              <a:solidFill>
                <a:srgbClr val="1E2E5C"/>
              </a:solidFill>
              <a:latin typeface="Arial"/>
              <a:cs typeface="Arial"/>
            </a:endParaRP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Video (right)</a:t>
            </a:r>
            <a:endParaRPr lang="en-US" dirty="0">
              <a:solidFill>
                <a:srgbClr val="1E2E5C"/>
              </a:solidFill>
              <a:latin typeface="Arial"/>
              <a:cs typeface="Arial"/>
            </a:endParaRP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Web page (right)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1629" y="5165208"/>
            <a:ext cx="5289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 err="1" smtClean="0">
                <a:solidFill>
                  <a:srgbClr val="1E2E5C"/>
                </a:solidFill>
                <a:latin typeface="Arial"/>
                <a:cs typeface="Arial"/>
              </a:rPr>
              <a:t>www.uakron.edu</a:t>
            </a: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/finish</a:t>
            </a:r>
            <a:endParaRPr lang="en-US" dirty="0">
              <a:solidFill>
                <a:srgbClr val="1E2E5C"/>
              </a:solidFill>
              <a:latin typeface="Arial"/>
              <a:cs typeface="Arial"/>
            </a:endParaRPr>
          </a:p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finish-in-time-s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85" y="364093"/>
            <a:ext cx="5963115" cy="48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2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181" y="364093"/>
            <a:ext cx="748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1E2E5C"/>
                </a:solidFill>
                <a:latin typeface="Arial"/>
                <a:cs typeface="Arial"/>
              </a:rPr>
              <a:t>TACTICS</a:t>
            </a:r>
            <a:endParaRPr lang="en-US" sz="36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839" y="1373234"/>
            <a:ext cx="3520303" cy="301621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New Student Orientation presentations</a:t>
            </a: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Poster (right)</a:t>
            </a: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E-mail timed to registration</a:t>
            </a: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TV information screens on campus/residence halls</a:t>
            </a: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Campus and student e-mail announcements</a:t>
            </a:r>
          </a:p>
        </p:txBody>
      </p:sp>
      <p:pic>
        <p:nvPicPr>
          <p:cNvPr id="5" name="Picture 4" descr="finish-in-time-pos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8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181" y="364093"/>
            <a:ext cx="748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1E2E5C"/>
                </a:solidFill>
                <a:latin typeface="Arial"/>
                <a:cs typeface="Arial"/>
              </a:rPr>
              <a:t>TACTICS</a:t>
            </a:r>
            <a:endParaRPr lang="en-US" sz="36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839" y="1373234"/>
            <a:ext cx="3520303" cy="221599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Social media (right)</a:t>
            </a: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Table tents</a:t>
            </a:r>
          </a:p>
          <a:p>
            <a:pPr defTabSz="457200">
              <a:spcAft>
                <a:spcPts val="1200"/>
              </a:spcAft>
            </a:pPr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Parent newsletter</a:t>
            </a:r>
          </a:p>
          <a:p>
            <a:pPr defTabSz="457200">
              <a:spcAft>
                <a:spcPts val="1200"/>
              </a:spcAft>
            </a:pPr>
            <a:endParaRPr lang="en-US" b="1" dirty="0" smtClean="0">
              <a:solidFill>
                <a:srgbClr val="1E2E5C"/>
              </a:solidFill>
              <a:latin typeface="Arial"/>
              <a:cs typeface="Arial"/>
            </a:endParaRPr>
          </a:p>
          <a:p>
            <a:pPr defTabSz="457200">
              <a:spcAft>
                <a:spcPts val="1200"/>
              </a:spcAft>
            </a:pPr>
            <a:r>
              <a:rPr lang="en-US" sz="2000" b="1" dirty="0" smtClean="0">
                <a:solidFill>
                  <a:srgbClr val="1E2E5C"/>
                </a:solidFill>
                <a:latin typeface="Arial"/>
                <a:cs typeface="Arial"/>
              </a:rPr>
              <a:t>COST: ABOUT $1,500</a:t>
            </a:r>
            <a:endParaRPr lang="en-US" sz="20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  <p:pic>
        <p:nvPicPr>
          <p:cNvPr id="8" name="Picture 7" descr="finish-in-time-soc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861" y="253132"/>
            <a:ext cx="4989534" cy="540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4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826226"/>
              </p:ext>
            </p:extLst>
          </p:nvPr>
        </p:nvGraphicFramePr>
        <p:xfrm>
          <a:off x="431182" y="1664412"/>
          <a:ext cx="8155914" cy="396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7"/>
          <p:cNvSpPr txBox="1"/>
          <p:nvPr/>
        </p:nvSpPr>
        <p:spPr>
          <a:xfrm>
            <a:off x="468331" y="1129700"/>
            <a:ext cx="811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1E2E5C"/>
                </a:solidFill>
                <a:latin typeface="Arial"/>
                <a:cs typeface="Arial"/>
              </a:rPr>
              <a:t>Percent of NEW full-time freshmen registered for 15+ credits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181" y="364093"/>
            <a:ext cx="748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1E2E5C"/>
                </a:solidFill>
                <a:latin typeface="Arial"/>
                <a:cs typeface="Arial"/>
              </a:rPr>
              <a:t>RESULTS</a:t>
            </a:r>
            <a:endParaRPr lang="en-US" sz="36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4205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253581"/>
            <a:ext cx="9144000" cy="83869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Wayne Hill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, Associate Vice President and Chief Marketing Officer</a:t>
            </a:r>
          </a:p>
          <a:p>
            <a:pPr algn="ctr" defTabSz="457200">
              <a:lnSpc>
                <a:spcPct val="130000"/>
              </a:lnSpc>
            </a:pPr>
            <a:r>
              <a:rPr lang="en-US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whill@uakron.edu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  | 330-972-2148 | The University of Akron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75433"/>
            <a:ext cx="9144000" cy="63094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n-US" sz="2800" b="1" dirty="0" smtClean="0">
                <a:solidFill>
                  <a:prstClr val="black"/>
                </a:solidFill>
                <a:latin typeface="Arial"/>
                <a:cs typeface="Arial"/>
              </a:rPr>
              <a:t>Your questions</a:t>
            </a:r>
            <a:endParaRPr lang="en-US" sz="2800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266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.gov/collegegoweek/images/15FINISHWEB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33" y="201428"/>
            <a:ext cx="1971675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STd2yPvJL7qOhqTEPsmxBI3QG1N75AlThjQFhMNdkIvoska_WL046ghu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89" y="227866"/>
            <a:ext cx="3508051" cy="129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71059" y="250803"/>
            <a:ext cx="760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at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</a:endParaRPr>
          </a:p>
        </p:txBody>
      </p:sp>
      <p:pic>
        <p:nvPicPr>
          <p:cNvPr id="1030" name="Picture 6" descr="http://www.iupui.edu/images/academics/enrollment-counsel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6" y="1425153"/>
            <a:ext cx="7271237" cy="4847492"/>
          </a:xfrm>
          <a:prstGeom prst="rect">
            <a:avLst/>
          </a:prstGeom>
          <a:noFill/>
          <a:effectLst>
            <a:softEdge rad="673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37" y="1736964"/>
            <a:ext cx="25813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400" b="1" dirty="0" smtClean="0">
                <a:solidFill>
                  <a:srgbClr val="C0504D">
                    <a:lumMod val="50000"/>
                  </a:srgbClr>
                </a:solidFill>
                <a:latin typeface="Adobe Heiti Std R" pitchFamily="34" charset="-128"/>
                <a:ea typeface="Adobe Heiti Std R" pitchFamily="34" charset="-128"/>
              </a:rPr>
              <a:t>Data-Driven Strategy:  </a:t>
            </a:r>
          </a:p>
          <a:p>
            <a:pPr defTabSz="457200"/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Institutional Research Report produced in April, 2013 and shared with Council on Retention and Graduation</a:t>
            </a:r>
            <a:br>
              <a:rPr lang="en-US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</a:br>
            <a:endParaRPr lang="en-US" dirty="0" smtClean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Adobe Heiti Std R" pitchFamily="34" charset="-128"/>
                <a:ea typeface="Adobe Heiti Std R" pitchFamily="34" charset="-128"/>
              </a:rPr>
              <a:t>IR director shared briefer version with all academic advisors engaged in Summer 2013 &amp; 14 Orientation</a:t>
            </a:r>
            <a:endParaRPr lang="en-US" dirty="0">
              <a:solidFill>
                <a:prstClr val="black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02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3677" y="164123"/>
            <a:ext cx="6934200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15 or More Credit Hours Attempted and Completed - Fall Semester 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984213"/>
              </p:ext>
            </p:extLst>
          </p:nvPr>
        </p:nvGraphicFramePr>
        <p:xfrm>
          <a:off x="41031" y="1371600"/>
          <a:ext cx="883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680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8877" y="152400"/>
            <a:ext cx="701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 or More Credit Hours Attempted Spring 2014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291957"/>
              </p:ext>
            </p:extLst>
          </p:nvPr>
        </p:nvGraphicFramePr>
        <p:xfrm>
          <a:off x="503238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93009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155331"/>
            <a:ext cx="70104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Many Students Attempting (but not completing) 15 Still Earned Credit 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2224191"/>
              </p:ext>
            </p:extLst>
          </p:nvPr>
        </p:nvGraphicFramePr>
        <p:xfrm>
          <a:off x="152400" y="1600200"/>
          <a:ext cx="858043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222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96201-275A-0447-B6BC-465BF6A90E68}" type="slidenum">
              <a:rPr lang="en-US" smtClean="0">
                <a:latin typeface="Rockwell"/>
              </a:rPr>
              <a:pPr/>
              <a:t>2</a:t>
            </a:fld>
            <a:endParaRPr lang="en-US" dirty="0">
              <a:latin typeface="Rockwell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301165" y="262627"/>
            <a:ext cx="744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FF"/>
                </a:solidFill>
                <a:latin typeface="Rockwell"/>
              </a:rPr>
              <a:t>Fifteen to Finish</a:t>
            </a:r>
            <a:endParaRPr lang="en-US" sz="4000" dirty="0">
              <a:solidFill>
                <a:srgbClr val="FFFFFF"/>
              </a:solidFill>
              <a:latin typeface="Rockwell"/>
            </a:endParaRPr>
          </a:p>
        </p:txBody>
      </p:sp>
      <p:sp>
        <p:nvSpPr>
          <p:cNvPr id="98" name="Freeform 188"/>
          <p:cNvSpPr>
            <a:spLocks noEditPoints="1"/>
          </p:cNvSpPr>
          <p:nvPr/>
        </p:nvSpPr>
        <p:spPr bwMode="auto">
          <a:xfrm>
            <a:off x="1427593" y="4621470"/>
            <a:ext cx="2339330" cy="1325758"/>
          </a:xfrm>
          <a:custGeom>
            <a:avLst/>
            <a:gdLst>
              <a:gd name="T0" fmla="*/ 1201 w 1788"/>
              <a:gd name="T1" fmla="*/ 578 h 1013"/>
              <a:gd name="T2" fmla="*/ 618 w 1788"/>
              <a:gd name="T3" fmla="*/ 414 h 1013"/>
              <a:gd name="T4" fmla="*/ 1094 w 1788"/>
              <a:gd name="T5" fmla="*/ 714 h 1013"/>
              <a:gd name="T6" fmla="*/ 1710 w 1788"/>
              <a:gd name="T7" fmla="*/ 630 h 1013"/>
              <a:gd name="T8" fmla="*/ 1525 w 1788"/>
              <a:gd name="T9" fmla="*/ 524 h 1013"/>
              <a:gd name="T10" fmla="*/ 1206 w 1788"/>
              <a:gd name="T11" fmla="*/ 34 h 1013"/>
              <a:gd name="T12" fmla="*/ 1052 w 1788"/>
              <a:gd name="T13" fmla="*/ 40 h 1013"/>
              <a:gd name="T14" fmla="*/ 956 w 1788"/>
              <a:gd name="T15" fmla="*/ 9 h 1013"/>
              <a:gd name="T16" fmla="*/ 848 w 1788"/>
              <a:gd name="T17" fmla="*/ 65 h 1013"/>
              <a:gd name="T18" fmla="*/ 804 w 1788"/>
              <a:gd name="T19" fmla="*/ 232 h 1013"/>
              <a:gd name="T20" fmla="*/ 839 w 1788"/>
              <a:gd name="T21" fmla="*/ 263 h 1013"/>
              <a:gd name="T22" fmla="*/ 774 w 1788"/>
              <a:gd name="T23" fmla="*/ 265 h 1013"/>
              <a:gd name="T24" fmla="*/ 733 w 1788"/>
              <a:gd name="T25" fmla="*/ 347 h 1013"/>
              <a:gd name="T26" fmla="*/ 846 w 1788"/>
              <a:gd name="T27" fmla="*/ 381 h 1013"/>
              <a:gd name="T28" fmla="*/ 761 w 1788"/>
              <a:gd name="T29" fmla="*/ 482 h 1013"/>
              <a:gd name="T30" fmla="*/ 750 w 1788"/>
              <a:gd name="T31" fmla="*/ 562 h 1013"/>
              <a:gd name="T32" fmla="*/ 756 w 1788"/>
              <a:gd name="T33" fmla="*/ 602 h 1013"/>
              <a:gd name="T34" fmla="*/ 833 w 1788"/>
              <a:gd name="T35" fmla="*/ 649 h 1013"/>
              <a:gd name="T36" fmla="*/ 922 w 1788"/>
              <a:gd name="T37" fmla="*/ 669 h 1013"/>
              <a:gd name="T38" fmla="*/ 951 w 1788"/>
              <a:gd name="T39" fmla="*/ 755 h 1013"/>
              <a:gd name="T40" fmla="*/ 828 w 1788"/>
              <a:gd name="T41" fmla="*/ 848 h 1013"/>
              <a:gd name="T42" fmla="*/ 839 w 1788"/>
              <a:gd name="T43" fmla="*/ 864 h 1013"/>
              <a:gd name="T44" fmla="*/ 929 w 1788"/>
              <a:gd name="T45" fmla="*/ 830 h 1013"/>
              <a:gd name="T46" fmla="*/ 1018 w 1788"/>
              <a:gd name="T47" fmla="*/ 738 h 1013"/>
              <a:gd name="T48" fmla="*/ 1064 w 1788"/>
              <a:gd name="T49" fmla="*/ 635 h 1013"/>
              <a:gd name="T50" fmla="*/ 1152 w 1788"/>
              <a:gd name="T51" fmla="*/ 520 h 1013"/>
              <a:gd name="T52" fmla="*/ 1102 w 1788"/>
              <a:gd name="T53" fmla="*/ 648 h 1013"/>
              <a:gd name="T54" fmla="*/ 1191 w 1788"/>
              <a:gd name="T55" fmla="*/ 597 h 1013"/>
              <a:gd name="T56" fmla="*/ 1196 w 1788"/>
              <a:gd name="T57" fmla="*/ 540 h 1013"/>
              <a:gd name="T58" fmla="*/ 1271 w 1788"/>
              <a:gd name="T59" fmla="*/ 561 h 1013"/>
              <a:gd name="T60" fmla="*/ 1447 w 1788"/>
              <a:gd name="T61" fmla="*/ 544 h 1013"/>
              <a:gd name="T62" fmla="*/ 1536 w 1788"/>
              <a:gd name="T63" fmla="*/ 592 h 1013"/>
              <a:gd name="T64" fmla="*/ 1568 w 1788"/>
              <a:gd name="T65" fmla="*/ 570 h 1013"/>
              <a:gd name="T66" fmla="*/ 1610 w 1788"/>
              <a:gd name="T67" fmla="*/ 586 h 1013"/>
              <a:gd name="T68" fmla="*/ 1680 w 1788"/>
              <a:gd name="T69" fmla="*/ 631 h 1013"/>
              <a:gd name="T70" fmla="*/ 1753 w 1788"/>
              <a:gd name="T71" fmla="*/ 692 h 1013"/>
              <a:gd name="T72" fmla="*/ 28 w 1788"/>
              <a:gd name="T73" fmla="*/ 861 h 1013"/>
              <a:gd name="T74" fmla="*/ 275 w 1788"/>
              <a:gd name="T75" fmla="*/ 987 h 1013"/>
              <a:gd name="T76" fmla="*/ 331 w 1788"/>
              <a:gd name="T77" fmla="*/ 1008 h 1013"/>
              <a:gd name="T78" fmla="*/ 429 w 1788"/>
              <a:gd name="T79" fmla="*/ 1013 h 1013"/>
              <a:gd name="T80" fmla="*/ 578 w 1788"/>
              <a:gd name="T81" fmla="*/ 759 h 1013"/>
              <a:gd name="T82" fmla="*/ 623 w 1788"/>
              <a:gd name="T83" fmla="*/ 403 h 1013"/>
              <a:gd name="T84" fmla="*/ 674 w 1788"/>
              <a:gd name="T85" fmla="*/ 946 h 1013"/>
              <a:gd name="T86" fmla="*/ 680 w 1788"/>
              <a:gd name="T87" fmla="*/ 959 h 1013"/>
              <a:gd name="T88" fmla="*/ 702 w 1788"/>
              <a:gd name="T89" fmla="*/ 934 h 1013"/>
              <a:gd name="T90" fmla="*/ 798 w 1788"/>
              <a:gd name="T91" fmla="*/ 930 h 1013"/>
              <a:gd name="T92" fmla="*/ 871 w 1788"/>
              <a:gd name="T93" fmla="*/ 883 h 1013"/>
              <a:gd name="T94" fmla="*/ 1040 w 1788"/>
              <a:gd name="T95" fmla="*/ 807 h 1013"/>
              <a:gd name="T96" fmla="*/ 1064 w 1788"/>
              <a:gd name="T97" fmla="*/ 731 h 1013"/>
              <a:gd name="T98" fmla="*/ 1064 w 1788"/>
              <a:gd name="T99" fmla="*/ 780 h 1013"/>
              <a:gd name="T100" fmla="*/ 1097 w 1788"/>
              <a:gd name="T101" fmla="*/ 688 h 1013"/>
              <a:gd name="T102" fmla="*/ 1247 w 1788"/>
              <a:gd name="T103" fmla="*/ 566 h 1013"/>
              <a:gd name="T104" fmla="*/ 1563 w 1788"/>
              <a:gd name="T105" fmla="*/ 606 h 1013"/>
              <a:gd name="T106" fmla="*/ 1604 w 1788"/>
              <a:gd name="T107" fmla="*/ 633 h 1013"/>
              <a:gd name="T108" fmla="*/ 1601 w 1788"/>
              <a:gd name="T109" fmla="*/ 587 h 1013"/>
              <a:gd name="T110" fmla="*/ 1620 w 1788"/>
              <a:gd name="T111" fmla="*/ 681 h 1013"/>
              <a:gd name="T112" fmla="*/ 1649 w 1788"/>
              <a:gd name="T113" fmla="*/ 686 h 1013"/>
              <a:gd name="T114" fmla="*/ 1728 w 1788"/>
              <a:gd name="T115" fmla="*/ 718 h 1013"/>
              <a:gd name="T116" fmla="*/ 1670 w 1788"/>
              <a:gd name="T117" fmla="*/ 676 h 1013"/>
              <a:gd name="T118" fmla="*/ 1679 w 1788"/>
              <a:gd name="T119" fmla="*/ 646 h 1013"/>
              <a:gd name="T120" fmla="*/ 1683 w 1788"/>
              <a:gd name="T121" fmla="*/ 709 h 1013"/>
              <a:gd name="T122" fmla="*/ 1712 w 1788"/>
              <a:gd name="T123" fmla="*/ 740 h 1013"/>
              <a:gd name="T124" fmla="*/ 1725 w 1788"/>
              <a:gd name="T125" fmla="*/ 677 h 101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788"/>
              <a:gd name="T190" fmla="*/ 0 h 1013"/>
              <a:gd name="T191" fmla="*/ 1788 w 1788"/>
              <a:gd name="T192" fmla="*/ 1013 h 101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788" h="1013">
                <a:moveTo>
                  <a:pt x="727" y="286"/>
                </a:moveTo>
                <a:lnTo>
                  <a:pt x="722" y="289"/>
                </a:lnTo>
                <a:lnTo>
                  <a:pt x="727" y="287"/>
                </a:lnTo>
                <a:lnTo>
                  <a:pt x="727" y="286"/>
                </a:lnTo>
                <a:close/>
                <a:moveTo>
                  <a:pt x="745" y="276"/>
                </a:moveTo>
                <a:lnTo>
                  <a:pt x="740" y="278"/>
                </a:lnTo>
                <a:lnTo>
                  <a:pt x="735" y="282"/>
                </a:lnTo>
                <a:lnTo>
                  <a:pt x="745" y="277"/>
                </a:lnTo>
                <a:lnTo>
                  <a:pt x="745" y="276"/>
                </a:lnTo>
                <a:close/>
                <a:moveTo>
                  <a:pt x="769" y="265"/>
                </a:moveTo>
                <a:lnTo>
                  <a:pt x="764" y="267"/>
                </a:lnTo>
                <a:lnTo>
                  <a:pt x="777" y="262"/>
                </a:lnTo>
                <a:lnTo>
                  <a:pt x="769" y="265"/>
                </a:lnTo>
                <a:close/>
                <a:moveTo>
                  <a:pt x="1192" y="554"/>
                </a:moveTo>
                <a:lnTo>
                  <a:pt x="1196" y="559"/>
                </a:lnTo>
                <a:lnTo>
                  <a:pt x="1195" y="554"/>
                </a:lnTo>
                <a:lnTo>
                  <a:pt x="1192" y="554"/>
                </a:lnTo>
                <a:close/>
                <a:moveTo>
                  <a:pt x="1195" y="545"/>
                </a:moveTo>
                <a:lnTo>
                  <a:pt x="1195" y="547"/>
                </a:lnTo>
                <a:lnTo>
                  <a:pt x="1195" y="552"/>
                </a:lnTo>
                <a:lnTo>
                  <a:pt x="1200" y="549"/>
                </a:lnTo>
                <a:lnTo>
                  <a:pt x="1195" y="545"/>
                </a:lnTo>
                <a:close/>
                <a:moveTo>
                  <a:pt x="1200" y="594"/>
                </a:moveTo>
                <a:lnTo>
                  <a:pt x="1202" y="589"/>
                </a:lnTo>
                <a:lnTo>
                  <a:pt x="1202" y="585"/>
                </a:lnTo>
                <a:lnTo>
                  <a:pt x="1201" y="585"/>
                </a:lnTo>
                <a:lnTo>
                  <a:pt x="1198" y="589"/>
                </a:lnTo>
                <a:lnTo>
                  <a:pt x="1200" y="594"/>
                </a:lnTo>
                <a:close/>
                <a:moveTo>
                  <a:pt x="1200" y="599"/>
                </a:moveTo>
                <a:lnTo>
                  <a:pt x="1205" y="594"/>
                </a:lnTo>
                <a:lnTo>
                  <a:pt x="1203" y="594"/>
                </a:lnTo>
                <a:lnTo>
                  <a:pt x="1200" y="599"/>
                </a:lnTo>
                <a:close/>
                <a:moveTo>
                  <a:pt x="1202" y="573"/>
                </a:moveTo>
                <a:lnTo>
                  <a:pt x="1201" y="573"/>
                </a:lnTo>
                <a:lnTo>
                  <a:pt x="1201" y="578"/>
                </a:lnTo>
                <a:lnTo>
                  <a:pt x="1202" y="573"/>
                </a:lnTo>
                <a:close/>
                <a:moveTo>
                  <a:pt x="1203" y="593"/>
                </a:moveTo>
                <a:lnTo>
                  <a:pt x="1207" y="588"/>
                </a:lnTo>
                <a:lnTo>
                  <a:pt x="1202" y="591"/>
                </a:lnTo>
                <a:lnTo>
                  <a:pt x="1201" y="596"/>
                </a:lnTo>
                <a:lnTo>
                  <a:pt x="1203" y="593"/>
                </a:lnTo>
                <a:close/>
                <a:moveTo>
                  <a:pt x="1205" y="594"/>
                </a:moveTo>
                <a:lnTo>
                  <a:pt x="1208" y="593"/>
                </a:lnTo>
                <a:lnTo>
                  <a:pt x="1208" y="589"/>
                </a:lnTo>
                <a:lnTo>
                  <a:pt x="1205" y="594"/>
                </a:lnTo>
                <a:close/>
                <a:moveTo>
                  <a:pt x="1250" y="555"/>
                </a:moveTo>
                <a:lnTo>
                  <a:pt x="1248" y="560"/>
                </a:lnTo>
                <a:lnTo>
                  <a:pt x="1258" y="552"/>
                </a:lnTo>
                <a:lnTo>
                  <a:pt x="1255" y="551"/>
                </a:lnTo>
                <a:lnTo>
                  <a:pt x="1250" y="555"/>
                </a:lnTo>
                <a:close/>
                <a:moveTo>
                  <a:pt x="1276" y="557"/>
                </a:moveTo>
                <a:lnTo>
                  <a:pt x="1278" y="562"/>
                </a:lnTo>
                <a:lnTo>
                  <a:pt x="1278" y="557"/>
                </a:lnTo>
                <a:lnTo>
                  <a:pt x="1276" y="557"/>
                </a:lnTo>
                <a:close/>
                <a:moveTo>
                  <a:pt x="1301" y="577"/>
                </a:moveTo>
                <a:lnTo>
                  <a:pt x="1300" y="582"/>
                </a:lnTo>
                <a:lnTo>
                  <a:pt x="1306" y="573"/>
                </a:lnTo>
                <a:lnTo>
                  <a:pt x="1305" y="573"/>
                </a:lnTo>
                <a:lnTo>
                  <a:pt x="1301" y="577"/>
                </a:lnTo>
                <a:close/>
                <a:moveTo>
                  <a:pt x="1783" y="690"/>
                </a:moveTo>
                <a:lnTo>
                  <a:pt x="1780" y="699"/>
                </a:lnTo>
                <a:lnTo>
                  <a:pt x="1783" y="704"/>
                </a:lnTo>
                <a:lnTo>
                  <a:pt x="1784" y="694"/>
                </a:lnTo>
                <a:lnTo>
                  <a:pt x="1783" y="691"/>
                </a:lnTo>
                <a:lnTo>
                  <a:pt x="1783" y="690"/>
                </a:lnTo>
                <a:close/>
                <a:moveTo>
                  <a:pt x="1786" y="703"/>
                </a:moveTo>
                <a:lnTo>
                  <a:pt x="1785" y="708"/>
                </a:lnTo>
                <a:lnTo>
                  <a:pt x="1788" y="703"/>
                </a:lnTo>
                <a:lnTo>
                  <a:pt x="1786" y="703"/>
                </a:lnTo>
                <a:close/>
                <a:moveTo>
                  <a:pt x="618" y="414"/>
                </a:moveTo>
                <a:lnTo>
                  <a:pt x="617" y="414"/>
                </a:lnTo>
                <a:lnTo>
                  <a:pt x="622" y="417"/>
                </a:lnTo>
                <a:lnTo>
                  <a:pt x="618" y="414"/>
                </a:lnTo>
                <a:close/>
                <a:moveTo>
                  <a:pt x="623" y="418"/>
                </a:moveTo>
                <a:lnTo>
                  <a:pt x="622" y="417"/>
                </a:lnTo>
                <a:lnTo>
                  <a:pt x="628" y="421"/>
                </a:lnTo>
                <a:lnTo>
                  <a:pt x="623" y="418"/>
                </a:lnTo>
                <a:close/>
                <a:moveTo>
                  <a:pt x="703" y="298"/>
                </a:moveTo>
                <a:lnTo>
                  <a:pt x="701" y="300"/>
                </a:lnTo>
                <a:lnTo>
                  <a:pt x="706" y="298"/>
                </a:lnTo>
                <a:lnTo>
                  <a:pt x="703" y="298"/>
                </a:lnTo>
                <a:close/>
                <a:moveTo>
                  <a:pt x="745" y="158"/>
                </a:moveTo>
                <a:lnTo>
                  <a:pt x="748" y="158"/>
                </a:lnTo>
                <a:lnTo>
                  <a:pt x="750" y="156"/>
                </a:lnTo>
                <a:lnTo>
                  <a:pt x="745" y="158"/>
                </a:lnTo>
                <a:close/>
                <a:moveTo>
                  <a:pt x="1106" y="707"/>
                </a:moveTo>
                <a:lnTo>
                  <a:pt x="1106" y="702"/>
                </a:lnTo>
                <a:lnTo>
                  <a:pt x="1101" y="699"/>
                </a:lnTo>
                <a:lnTo>
                  <a:pt x="1096" y="701"/>
                </a:lnTo>
                <a:lnTo>
                  <a:pt x="1091" y="696"/>
                </a:lnTo>
                <a:lnTo>
                  <a:pt x="1087" y="698"/>
                </a:lnTo>
                <a:lnTo>
                  <a:pt x="1087" y="708"/>
                </a:lnTo>
                <a:lnTo>
                  <a:pt x="1082" y="707"/>
                </a:lnTo>
                <a:lnTo>
                  <a:pt x="1079" y="708"/>
                </a:lnTo>
                <a:lnTo>
                  <a:pt x="1082" y="712"/>
                </a:lnTo>
                <a:lnTo>
                  <a:pt x="1079" y="712"/>
                </a:lnTo>
                <a:lnTo>
                  <a:pt x="1077" y="717"/>
                </a:lnTo>
                <a:lnTo>
                  <a:pt x="1074" y="715"/>
                </a:lnTo>
                <a:lnTo>
                  <a:pt x="1074" y="719"/>
                </a:lnTo>
                <a:lnTo>
                  <a:pt x="1079" y="723"/>
                </a:lnTo>
                <a:lnTo>
                  <a:pt x="1084" y="722"/>
                </a:lnTo>
                <a:lnTo>
                  <a:pt x="1081" y="720"/>
                </a:lnTo>
                <a:lnTo>
                  <a:pt x="1087" y="723"/>
                </a:lnTo>
                <a:lnTo>
                  <a:pt x="1089" y="718"/>
                </a:lnTo>
                <a:lnTo>
                  <a:pt x="1094" y="714"/>
                </a:lnTo>
                <a:lnTo>
                  <a:pt x="1094" y="710"/>
                </a:lnTo>
                <a:lnTo>
                  <a:pt x="1095" y="714"/>
                </a:lnTo>
                <a:lnTo>
                  <a:pt x="1098" y="714"/>
                </a:lnTo>
                <a:lnTo>
                  <a:pt x="1101" y="709"/>
                </a:lnTo>
                <a:lnTo>
                  <a:pt x="1106" y="712"/>
                </a:lnTo>
                <a:lnTo>
                  <a:pt x="1110" y="707"/>
                </a:lnTo>
                <a:lnTo>
                  <a:pt x="1110" y="702"/>
                </a:lnTo>
                <a:lnTo>
                  <a:pt x="1106" y="707"/>
                </a:lnTo>
                <a:close/>
                <a:moveTo>
                  <a:pt x="1777" y="707"/>
                </a:moveTo>
                <a:lnTo>
                  <a:pt x="1777" y="709"/>
                </a:lnTo>
                <a:lnTo>
                  <a:pt x="1778" y="709"/>
                </a:lnTo>
                <a:lnTo>
                  <a:pt x="1779" y="704"/>
                </a:lnTo>
                <a:lnTo>
                  <a:pt x="1777" y="707"/>
                </a:lnTo>
                <a:close/>
                <a:moveTo>
                  <a:pt x="1780" y="683"/>
                </a:moveTo>
                <a:lnTo>
                  <a:pt x="1781" y="676"/>
                </a:lnTo>
                <a:lnTo>
                  <a:pt x="1780" y="672"/>
                </a:lnTo>
                <a:lnTo>
                  <a:pt x="1779" y="672"/>
                </a:lnTo>
                <a:lnTo>
                  <a:pt x="1777" y="667"/>
                </a:lnTo>
                <a:lnTo>
                  <a:pt x="1772" y="664"/>
                </a:lnTo>
                <a:lnTo>
                  <a:pt x="1770" y="659"/>
                </a:lnTo>
                <a:lnTo>
                  <a:pt x="1767" y="654"/>
                </a:lnTo>
                <a:lnTo>
                  <a:pt x="1767" y="645"/>
                </a:lnTo>
                <a:lnTo>
                  <a:pt x="1765" y="644"/>
                </a:lnTo>
                <a:lnTo>
                  <a:pt x="1763" y="639"/>
                </a:lnTo>
                <a:lnTo>
                  <a:pt x="1759" y="635"/>
                </a:lnTo>
                <a:lnTo>
                  <a:pt x="1753" y="638"/>
                </a:lnTo>
                <a:lnTo>
                  <a:pt x="1749" y="638"/>
                </a:lnTo>
                <a:lnTo>
                  <a:pt x="1744" y="634"/>
                </a:lnTo>
                <a:lnTo>
                  <a:pt x="1739" y="634"/>
                </a:lnTo>
                <a:lnTo>
                  <a:pt x="1733" y="631"/>
                </a:lnTo>
                <a:lnTo>
                  <a:pt x="1725" y="633"/>
                </a:lnTo>
                <a:lnTo>
                  <a:pt x="1720" y="631"/>
                </a:lnTo>
                <a:lnTo>
                  <a:pt x="1710" y="630"/>
                </a:lnTo>
                <a:lnTo>
                  <a:pt x="1705" y="631"/>
                </a:lnTo>
                <a:lnTo>
                  <a:pt x="1700" y="633"/>
                </a:lnTo>
                <a:lnTo>
                  <a:pt x="1699" y="630"/>
                </a:lnTo>
                <a:lnTo>
                  <a:pt x="1695" y="625"/>
                </a:lnTo>
                <a:lnTo>
                  <a:pt x="1690" y="624"/>
                </a:lnTo>
                <a:lnTo>
                  <a:pt x="1685" y="618"/>
                </a:lnTo>
                <a:lnTo>
                  <a:pt x="1680" y="614"/>
                </a:lnTo>
                <a:lnTo>
                  <a:pt x="1675" y="615"/>
                </a:lnTo>
                <a:lnTo>
                  <a:pt x="1675" y="609"/>
                </a:lnTo>
                <a:lnTo>
                  <a:pt x="1673" y="606"/>
                </a:lnTo>
                <a:lnTo>
                  <a:pt x="1668" y="601"/>
                </a:lnTo>
                <a:lnTo>
                  <a:pt x="1658" y="596"/>
                </a:lnTo>
                <a:lnTo>
                  <a:pt x="1644" y="583"/>
                </a:lnTo>
                <a:lnTo>
                  <a:pt x="1634" y="577"/>
                </a:lnTo>
                <a:lnTo>
                  <a:pt x="1631" y="572"/>
                </a:lnTo>
                <a:lnTo>
                  <a:pt x="1621" y="566"/>
                </a:lnTo>
                <a:lnTo>
                  <a:pt x="1618" y="561"/>
                </a:lnTo>
                <a:lnTo>
                  <a:pt x="1609" y="556"/>
                </a:lnTo>
                <a:lnTo>
                  <a:pt x="1602" y="551"/>
                </a:lnTo>
                <a:lnTo>
                  <a:pt x="1597" y="549"/>
                </a:lnTo>
                <a:lnTo>
                  <a:pt x="1589" y="547"/>
                </a:lnTo>
                <a:lnTo>
                  <a:pt x="1584" y="545"/>
                </a:lnTo>
                <a:lnTo>
                  <a:pt x="1575" y="536"/>
                </a:lnTo>
                <a:lnTo>
                  <a:pt x="1570" y="535"/>
                </a:lnTo>
                <a:lnTo>
                  <a:pt x="1565" y="533"/>
                </a:lnTo>
                <a:lnTo>
                  <a:pt x="1560" y="534"/>
                </a:lnTo>
                <a:lnTo>
                  <a:pt x="1553" y="524"/>
                </a:lnTo>
                <a:lnTo>
                  <a:pt x="1552" y="519"/>
                </a:lnTo>
                <a:lnTo>
                  <a:pt x="1548" y="518"/>
                </a:lnTo>
                <a:lnTo>
                  <a:pt x="1544" y="514"/>
                </a:lnTo>
                <a:lnTo>
                  <a:pt x="1539" y="514"/>
                </a:lnTo>
                <a:lnTo>
                  <a:pt x="1533" y="514"/>
                </a:lnTo>
                <a:lnTo>
                  <a:pt x="1530" y="519"/>
                </a:lnTo>
                <a:lnTo>
                  <a:pt x="1525" y="524"/>
                </a:lnTo>
                <a:lnTo>
                  <a:pt x="1520" y="528"/>
                </a:lnTo>
                <a:lnTo>
                  <a:pt x="1521" y="533"/>
                </a:lnTo>
                <a:lnTo>
                  <a:pt x="1518" y="543"/>
                </a:lnTo>
                <a:lnTo>
                  <a:pt x="1521" y="547"/>
                </a:lnTo>
                <a:lnTo>
                  <a:pt x="1520" y="552"/>
                </a:lnTo>
                <a:lnTo>
                  <a:pt x="1516" y="557"/>
                </a:lnTo>
                <a:lnTo>
                  <a:pt x="1507" y="566"/>
                </a:lnTo>
                <a:lnTo>
                  <a:pt x="1504" y="572"/>
                </a:lnTo>
                <a:lnTo>
                  <a:pt x="1502" y="576"/>
                </a:lnTo>
                <a:lnTo>
                  <a:pt x="1492" y="561"/>
                </a:lnTo>
                <a:lnTo>
                  <a:pt x="1458" y="544"/>
                </a:lnTo>
                <a:lnTo>
                  <a:pt x="1453" y="539"/>
                </a:lnTo>
                <a:lnTo>
                  <a:pt x="1447" y="535"/>
                </a:lnTo>
                <a:lnTo>
                  <a:pt x="1441" y="534"/>
                </a:lnTo>
                <a:lnTo>
                  <a:pt x="1436" y="531"/>
                </a:lnTo>
                <a:lnTo>
                  <a:pt x="1436" y="526"/>
                </a:lnTo>
                <a:lnTo>
                  <a:pt x="1434" y="520"/>
                </a:lnTo>
                <a:lnTo>
                  <a:pt x="1429" y="518"/>
                </a:lnTo>
                <a:lnTo>
                  <a:pt x="1420" y="522"/>
                </a:lnTo>
                <a:lnTo>
                  <a:pt x="1413" y="531"/>
                </a:lnTo>
                <a:lnTo>
                  <a:pt x="1412" y="533"/>
                </a:lnTo>
                <a:lnTo>
                  <a:pt x="1404" y="530"/>
                </a:lnTo>
                <a:lnTo>
                  <a:pt x="1399" y="535"/>
                </a:lnTo>
                <a:lnTo>
                  <a:pt x="1387" y="534"/>
                </a:lnTo>
                <a:lnTo>
                  <a:pt x="1384" y="529"/>
                </a:lnTo>
                <a:lnTo>
                  <a:pt x="1252" y="83"/>
                </a:lnTo>
                <a:lnTo>
                  <a:pt x="1242" y="46"/>
                </a:lnTo>
                <a:lnTo>
                  <a:pt x="1240" y="44"/>
                </a:lnTo>
                <a:lnTo>
                  <a:pt x="1234" y="45"/>
                </a:lnTo>
                <a:lnTo>
                  <a:pt x="1232" y="45"/>
                </a:lnTo>
                <a:lnTo>
                  <a:pt x="1226" y="41"/>
                </a:lnTo>
                <a:lnTo>
                  <a:pt x="1221" y="40"/>
                </a:lnTo>
                <a:lnTo>
                  <a:pt x="1221" y="41"/>
                </a:lnTo>
                <a:lnTo>
                  <a:pt x="1211" y="37"/>
                </a:lnTo>
                <a:lnTo>
                  <a:pt x="1206" y="34"/>
                </a:lnTo>
                <a:lnTo>
                  <a:pt x="1202" y="32"/>
                </a:lnTo>
                <a:lnTo>
                  <a:pt x="1198" y="32"/>
                </a:lnTo>
                <a:lnTo>
                  <a:pt x="1194" y="35"/>
                </a:lnTo>
                <a:lnTo>
                  <a:pt x="1189" y="34"/>
                </a:lnTo>
                <a:lnTo>
                  <a:pt x="1184" y="34"/>
                </a:lnTo>
                <a:lnTo>
                  <a:pt x="1179" y="36"/>
                </a:lnTo>
                <a:lnTo>
                  <a:pt x="1180" y="41"/>
                </a:lnTo>
                <a:lnTo>
                  <a:pt x="1175" y="40"/>
                </a:lnTo>
                <a:lnTo>
                  <a:pt x="1169" y="45"/>
                </a:lnTo>
                <a:lnTo>
                  <a:pt x="1164" y="46"/>
                </a:lnTo>
                <a:lnTo>
                  <a:pt x="1156" y="46"/>
                </a:lnTo>
                <a:lnTo>
                  <a:pt x="1155" y="45"/>
                </a:lnTo>
                <a:lnTo>
                  <a:pt x="1150" y="44"/>
                </a:lnTo>
                <a:lnTo>
                  <a:pt x="1145" y="40"/>
                </a:lnTo>
                <a:lnTo>
                  <a:pt x="1142" y="41"/>
                </a:lnTo>
                <a:lnTo>
                  <a:pt x="1137" y="40"/>
                </a:lnTo>
                <a:lnTo>
                  <a:pt x="1132" y="41"/>
                </a:lnTo>
                <a:lnTo>
                  <a:pt x="1127" y="42"/>
                </a:lnTo>
                <a:lnTo>
                  <a:pt x="1122" y="45"/>
                </a:lnTo>
                <a:lnTo>
                  <a:pt x="1113" y="44"/>
                </a:lnTo>
                <a:lnTo>
                  <a:pt x="1108" y="42"/>
                </a:lnTo>
                <a:lnTo>
                  <a:pt x="1106" y="40"/>
                </a:lnTo>
                <a:lnTo>
                  <a:pt x="1102" y="40"/>
                </a:lnTo>
                <a:lnTo>
                  <a:pt x="1100" y="39"/>
                </a:lnTo>
                <a:lnTo>
                  <a:pt x="1095" y="41"/>
                </a:lnTo>
                <a:lnTo>
                  <a:pt x="1091" y="37"/>
                </a:lnTo>
                <a:lnTo>
                  <a:pt x="1085" y="35"/>
                </a:lnTo>
                <a:lnTo>
                  <a:pt x="1081" y="35"/>
                </a:lnTo>
                <a:lnTo>
                  <a:pt x="1076" y="35"/>
                </a:lnTo>
                <a:lnTo>
                  <a:pt x="1071" y="35"/>
                </a:lnTo>
                <a:lnTo>
                  <a:pt x="1068" y="35"/>
                </a:lnTo>
                <a:lnTo>
                  <a:pt x="1064" y="40"/>
                </a:lnTo>
                <a:lnTo>
                  <a:pt x="1059" y="40"/>
                </a:lnTo>
                <a:lnTo>
                  <a:pt x="1056" y="39"/>
                </a:lnTo>
                <a:lnTo>
                  <a:pt x="1052" y="40"/>
                </a:lnTo>
                <a:lnTo>
                  <a:pt x="1048" y="41"/>
                </a:lnTo>
                <a:lnTo>
                  <a:pt x="1045" y="42"/>
                </a:lnTo>
                <a:lnTo>
                  <a:pt x="1044" y="46"/>
                </a:lnTo>
                <a:lnTo>
                  <a:pt x="1039" y="44"/>
                </a:lnTo>
                <a:lnTo>
                  <a:pt x="1031" y="42"/>
                </a:lnTo>
                <a:lnTo>
                  <a:pt x="1032" y="37"/>
                </a:lnTo>
                <a:lnTo>
                  <a:pt x="1027" y="37"/>
                </a:lnTo>
                <a:lnTo>
                  <a:pt x="1023" y="39"/>
                </a:lnTo>
                <a:lnTo>
                  <a:pt x="1018" y="37"/>
                </a:lnTo>
                <a:lnTo>
                  <a:pt x="1023" y="36"/>
                </a:lnTo>
                <a:lnTo>
                  <a:pt x="1018" y="31"/>
                </a:lnTo>
                <a:lnTo>
                  <a:pt x="1021" y="27"/>
                </a:lnTo>
                <a:lnTo>
                  <a:pt x="1019" y="23"/>
                </a:lnTo>
                <a:lnTo>
                  <a:pt x="1014" y="24"/>
                </a:lnTo>
                <a:lnTo>
                  <a:pt x="1010" y="24"/>
                </a:lnTo>
                <a:lnTo>
                  <a:pt x="1005" y="20"/>
                </a:lnTo>
                <a:lnTo>
                  <a:pt x="1001" y="23"/>
                </a:lnTo>
                <a:lnTo>
                  <a:pt x="996" y="24"/>
                </a:lnTo>
                <a:lnTo>
                  <a:pt x="986" y="29"/>
                </a:lnTo>
                <a:lnTo>
                  <a:pt x="981" y="27"/>
                </a:lnTo>
                <a:lnTo>
                  <a:pt x="976" y="25"/>
                </a:lnTo>
                <a:lnTo>
                  <a:pt x="979" y="20"/>
                </a:lnTo>
                <a:lnTo>
                  <a:pt x="976" y="15"/>
                </a:lnTo>
                <a:lnTo>
                  <a:pt x="971" y="14"/>
                </a:lnTo>
                <a:lnTo>
                  <a:pt x="971" y="19"/>
                </a:lnTo>
                <a:lnTo>
                  <a:pt x="966" y="15"/>
                </a:lnTo>
                <a:lnTo>
                  <a:pt x="965" y="20"/>
                </a:lnTo>
                <a:lnTo>
                  <a:pt x="959" y="29"/>
                </a:lnTo>
                <a:lnTo>
                  <a:pt x="954" y="30"/>
                </a:lnTo>
                <a:lnTo>
                  <a:pt x="950" y="25"/>
                </a:lnTo>
                <a:lnTo>
                  <a:pt x="951" y="23"/>
                </a:lnTo>
                <a:lnTo>
                  <a:pt x="956" y="21"/>
                </a:lnTo>
                <a:lnTo>
                  <a:pt x="960" y="16"/>
                </a:lnTo>
                <a:lnTo>
                  <a:pt x="960" y="13"/>
                </a:lnTo>
                <a:lnTo>
                  <a:pt x="956" y="9"/>
                </a:lnTo>
                <a:lnTo>
                  <a:pt x="950" y="11"/>
                </a:lnTo>
                <a:lnTo>
                  <a:pt x="948" y="6"/>
                </a:lnTo>
                <a:lnTo>
                  <a:pt x="943" y="5"/>
                </a:lnTo>
                <a:lnTo>
                  <a:pt x="945" y="0"/>
                </a:lnTo>
                <a:lnTo>
                  <a:pt x="940" y="4"/>
                </a:lnTo>
                <a:lnTo>
                  <a:pt x="934" y="13"/>
                </a:lnTo>
                <a:lnTo>
                  <a:pt x="932" y="18"/>
                </a:lnTo>
                <a:lnTo>
                  <a:pt x="928" y="23"/>
                </a:lnTo>
                <a:lnTo>
                  <a:pt x="918" y="31"/>
                </a:lnTo>
                <a:lnTo>
                  <a:pt x="905" y="35"/>
                </a:lnTo>
                <a:lnTo>
                  <a:pt x="900" y="35"/>
                </a:lnTo>
                <a:lnTo>
                  <a:pt x="895" y="39"/>
                </a:lnTo>
                <a:lnTo>
                  <a:pt x="893" y="35"/>
                </a:lnTo>
                <a:lnTo>
                  <a:pt x="895" y="30"/>
                </a:lnTo>
                <a:lnTo>
                  <a:pt x="891" y="32"/>
                </a:lnTo>
                <a:lnTo>
                  <a:pt x="881" y="41"/>
                </a:lnTo>
                <a:lnTo>
                  <a:pt x="881" y="42"/>
                </a:lnTo>
                <a:lnTo>
                  <a:pt x="884" y="47"/>
                </a:lnTo>
                <a:lnTo>
                  <a:pt x="888" y="50"/>
                </a:lnTo>
                <a:lnTo>
                  <a:pt x="893" y="48"/>
                </a:lnTo>
                <a:lnTo>
                  <a:pt x="884" y="52"/>
                </a:lnTo>
                <a:lnTo>
                  <a:pt x="884" y="62"/>
                </a:lnTo>
                <a:lnTo>
                  <a:pt x="881" y="57"/>
                </a:lnTo>
                <a:lnTo>
                  <a:pt x="880" y="58"/>
                </a:lnTo>
                <a:lnTo>
                  <a:pt x="881" y="53"/>
                </a:lnTo>
                <a:lnTo>
                  <a:pt x="881" y="45"/>
                </a:lnTo>
                <a:lnTo>
                  <a:pt x="876" y="47"/>
                </a:lnTo>
                <a:lnTo>
                  <a:pt x="866" y="57"/>
                </a:lnTo>
                <a:lnTo>
                  <a:pt x="859" y="62"/>
                </a:lnTo>
                <a:lnTo>
                  <a:pt x="858" y="62"/>
                </a:lnTo>
                <a:lnTo>
                  <a:pt x="853" y="63"/>
                </a:lnTo>
                <a:lnTo>
                  <a:pt x="848" y="66"/>
                </a:lnTo>
                <a:lnTo>
                  <a:pt x="843" y="66"/>
                </a:lnTo>
                <a:lnTo>
                  <a:pt x="848" y="65"/>
                </a:lnTo>
                <a:lnTo>
                  <a:pt x="848" y="61"/>
                </a:lnTo>
                <a:lnTo>
                  <a:pt x="844" y="61"/>
                </a:lnTo>
                <a:lnTo>
                  <a:pt x="834" y="76"/>
                </a:lnTo>
                <a:lnTo>
                  <a:pt x="834" y="77"/>
                </a:lnTo>
                <a:lnTo>
                  <a:pt x="827" y="87"/>
                </a:lnTo>
                <a:lnTo>
                  <a:pt x="823" y="94"/>
                </a:lnTo>
                <a:lnTo>
                  <a:pt x="821" y="95"/>
                </a:lnTo>
                <a:lnTo>
                  <a:pt x="821" y="102"/>
                </a:lnTo>
                <a:lnTo>
                  <a:pt x="821" y="105"/>
                </a:lnTo>
                <a:lnTo>
                  <a:pt x="816" y="114"/>
                </a:lnTo>
                <a:lnTo>
                  <a:pt x="809" y="124"/>
                </a:lnTo>
                <a:lnTo>
                  <a:pt x="804" y="128"/>
                </a:lnTo>
                <a:lnTo>
                  <a:pt x="800" y="130"/>
                </a:lnTo>
                <a:lnTo>
                  <a:pt x="795" y="132"/>
                </a:lnTo>
                <a:lnTo>
                  <a:pt x="772" y="134"/>
                </a:lnTo>
                <a:lnTo>
                  <a:pt x="762" y="132"/>
                </a:lnTo>
                <a:lnTo>
                  <a:pt x="758" y="135"/>
                </a:lnTo>
                <a:lnTo>
                  <a:pt x="756" y="150"/>
                </a:lnTo>
                <a:lnTo>
                  <a:pt x="754" y="153"/>
                </a:lnTo>
                <a:lnTo>
                  <a:pt x="749" y="158"/>
                </a:lnTo>
                <a:lnTo>
                  <a:pt x="748" y="158"/>
                </a:lnTo>
                <a:lnTo>
                  <a:pt x="745" y="160"/>
                </a:lnTo>
                <a:lnTo>
                  <a:pt x="750" y="161"/>
                </a:lnTo>
                <a:lnTo>
                  <a:pt x="755" y="165"/>
                </a:lnTo>
                <a:lnTo>
                  <a:pt x="762" y="174"/>
                </a:lnTo>
                <a:lnTo>
                  <a:pt x="767" y="176"/>
                </a:lnTo>
                <a:lnTo>
                  <a:pt x="771" y="179"/>
                </a:lnTo>
                <a:lnTo>
                  <a:pt x="783" y="193"/>
                </a:lnTo>
                <a:lnTo>
                  <a:pt x="787" y="195"/>
                </a:lnTo>
                <a:lnTo>
                  <a:pt x="791" y="200"/>
                </a:lnTo>
                <a:lnTo>
                  <a:pt x="796" y="204"/>
                </a:lnTo>
                <a:lnTo>
                  <a:pt x="797" y="209"/>
                </a:lnTo>
                <a:lnTo>
                  <a:pt x="801" y="219"/>
                </a:lnTo>
                <a:lnTo>
                  <a:pt x="801" y="228"/>
                </a:lnTo>
                <a:lnTo>
                  <a:pt x="804" y="232"/>
                </a:lnTo>
                <a:lnTo>
                  <a:pt x="814" y="235"/>
                </a:lnTo>
                <a:lnTo>
                  <a:pt x="824" y="236"/>
                </a:lnTo>
                <a:lnTo>
                  <a:pt x="828" y="236"/>
                </a:lnTo>
                <a:lnTo>
                  <a:pt x="829" y="230"/>
                </a:lnTo>
                <a:lnTo>
                  <a:pt x="833" y="235"/>
                </a:lnTo>
                <a:lnTo>
                  <a:pt x="833" y="239"/>
                </a:lnTo>
                <a:lnTo>
                  <a:pt x="838" y="237"/>
                </a:lnTo>
                <a:lnTo>
                  <a:pt x="843" y="237"/>
                </a:lnTo>
                <a:lnTo>
                  <a:pt x="844" y="241"/>
                </a:lnTo>
                <a:lnTo>
                  <a:pt x="840" y="250"/>
                </a:lnTo>
                <a:lnTo>
                  <a:pt x="842" y="256"/>
                </a:lnTo>
                <a:lnTo>
                  <a:pt x="846" y="263"/>
                </a:lnTo>
                <a:lnTo>
                  <a:pt x="853" y="265"/>
                </a:lnTo>
                <a:lnTo>
                  <a:pt x="856" y="258"/>
                </a:lnTo>
                <a:lnTo>
                  <a:pt x="861" y="258"/>
                </a:lnTo>
                <a:lnTo>
                  <a:pt x="866" y="262"/>
                </a:lnTo>
                <a:lnTo>
                  <a:pt x="870" y="260"/>
                </a:lnTo>
                <a:lnTo>
                  <a:pt x="875" y="263"/>
                </a:lnTo>
                <a:lnTo>
                  <a:pt x="876" y="268"/>
                </a:lnTo>
                <a:lnTo>
                  <a:pt x="876" y="273"/>
                </a:lnTo>
                <a:lnTo>
                  <a:pt x="866" y="274"/>
                </a:lnTo>
                <a:lnTo>
                  <a:pt x="861" y="272"/>
                </a:lnTo>
                <a:lnTo>
                  <a:pt x="856" y="267"/>
                </a:lnTo>
                <a:lnTo>
                  <a:pt x="851" y="268"/>
                </a:lnTo>
                <a:lnTo>
                  <a:pt x="846" y="270"/>
                </a:lnTo>
                <a:lnTo>
                  <a:pt x="843" y="267"/>
                </a:lnTo>
                <a:lnTo>
                  <a:pt x="839" y="262"/>
                </a:lnTo>
                <a:lnTo>
                  <a:pt x="837" y="257"/>
                </a:lnTo>
                <a:lnTo>
                  <a:pt x="838" y="252"/>
                </a:lnTo>
                <a:lnTo>
                  <a:pt x="834" y="247"/>
                </a:lnTo>
                <a:lnTo>
                  <a:pt x="829" y="244"/>
                </a:lnTo>
                <a:lnTo>
                  <a:pt x="824" y="245"/>
                </a:lnTo>
                <a:lnTo>
                  <a:pt x="827" y="249"/>
                </a:lnTo>
                <a:lnTo>
                  <a:pt x="835" y="258"/>
                </a:lnTo>
                <a:lnTo>
                  <a:pt x="839" y="263"/>
                </a:lnTo>
                <a:lnTo>
                  <a:pt x="840" y="267"/>
                </a:lnTo>
                <a:lnTo>
                  <a:pt x="839" y="277"/>
                </a:lnTo>
                <a:lnTo>
                  <a:pt x="843" y="272"/>
                </a:lnTo>
                <a:lnTo>
                  <a:pt x="848" y="272"/>
                </a:lnTo>
                <a:lnTo>
                  <a:pt x="858" y="277"/>
                </a:lnTo>
                <a:lnTo>
                  <a:pt x="859" y="282"/>
                </a:lnTo>
                <a:lnTo>
                  <a:pt x="856" y="287"/>
                </a:lnTo>
                <a:lnTo>
                  <a:pt x="855" y="282"/>
                </a:lnTo>
                <a:lnTo>
                  <a:pt x="851" y="279"/>
                </a:lnTo>
                <a:lnTo>
                  <a:pt x="846" y="281"/>
                </a:lnTo>
                <a:lnTo>
                  <a:pt x="845" y="286"/>
                </a:lnTo>
                <a:lnTo>
                  <a:pt x="842" y="291"/>
                </a:lnTo>
                <a:lnTo>
                  <a:pt x="843" y="291"/>
                </a:lnTo>
                <a:lnTo>
                  <a:pt x="839" y="294"/>
                </a:lnTo>
                <a:lnTo>
                  <a:pt x="835" y="291"/>
                </a:lnTo>
                <a:lnTo>
                  <a:pt x="830" y="291"/>
                </a:lnTo>
                <a:lnTo>
                  <a:pt x="827" y="291"/>
                </a:lnTo>
                <a:lnTo>
                  <a:pt x="822" y="292"/>
                </a:lnTo>
                <a:lnTo>
                  <a:pt x="819" y="287"/>
                </a:lnTo>
                <a:lnTo>
                  <a:pt x="811" y="289"/>
                </a:lnTo>
                <a:lnTo>
                  <a:pt x="806" y="288"/>
                </a:lnTo>
                <a:lnTo>
                  <a:pt x="801" y="288"/>
                </a:lnTo>
                <a:lnTo>
                  <a:pt x="796" y="286"/>
                </a:lnTo>
                <a:lnTo>
                  <a:pt x="795" y="281"/>
                </a:lnTo>
                <a:lnTo>
                  <a:pt x="790" y="281"/>
                </a:lnTo>
                <a:lnTo>
                  <a:pt x="795" y="279"/>
                </a:lnTo>
                <a:lnTo>
                  <a:pt x="797" y="270"/>
                </a:lnTo>
                <a:lnTo>
                  <a:pt x="800" y="265"/>
                </a:lnTo>
                <a:lnTo>
                  <a:pt x="797" y="260"/>
                </a:lnTo>
                <a:lnTo>
                  <a:pt x="802" y="261"/>
                </a:lnTo>
                <a:lnTo>
                  <a:pt x="797" y="258"/>
                </a:lnTo>
                <a:lnTo>
                  <a:pt x="787" y="258"/>
                </a:lnTo>
                <a:lnTo>
                  <a:pt x="783" y="260"/>
                </a:lnTo>
                <a:lnTo>
                  <a:pt x="779" y="262"/>
                </a:lnTo>
                <a:lnTo>
                  <a:pt x="774" y="265"/>
                </a:lnTo>
                <a:lnTo>
                  <a:pt x="772" y="267"/>
                </a:lnTo>
                <a:lnTo>
                  <a:pt x="762" y="267"/>
                </a:lnTo>
                <a:lnTo>
                  <a:pt x="758" y="270"/>
                </a:lnTo>
                <a:lnTo>
                  <a:pt x="754" y="273"/>
                </a:lnTo>
                <a:lnTo>
                  <a:pt x="756" y="278"/>
                </a:lnTo>
                <a:lnTo>
                  <a:pt x="756" y="283"/>
                </a:lnTo>
                <a:lnTo>
                  <a:pt x="753" y="283"/>
                </a:lnTo>
                <a:lnTo>
                  <a:pt x="743" y="278"/>
                </a:lnTo>
                <a:lnTo>
                  <a:pt x="728" y="287"/>
                </a:lnTo>
                <a:lnTo>
                  <a:pt x="727" y="292"/>
                </a:lnTo>
                <a:lnTo>
                  <a:pt x="722" y="294"/>
                </a:lnTo>
                <a:lnTo>
                  <a:pt x="717" y="292"/>
                </a:lnTo>
                <a:lnTo>
                  <a:pt x="713" y="295"/>
                </a:lnTo>
                <a:lnTo>
                  <a:pt x="711" y="300"/>
                </a:lnTo>
                <a:lnTo>
                  <a:pt x="706" y="302"/>
                </a:lnTo>
                <a:lnTo>
                  <a:pt x="701" y="300"/>
                </a:lnTo>
                <a:lnTo>
                  <a:pt x="698" y="303"/>
                </a:lnTo>
                <a:lnTo>
                  <a:pt x="712" y="315"/>
                </a:lnTo>
                <a:lnTo>
                  <a:pt x="717" y="318"/>
                </a:lnTo>
                <a:lnTo>
                  <a:pt x="720" y="319"/>
                </a:lnTo>
                <a:lnTo>
                  <a:pt x="725" y="321"/>
                </a:lnTo>
                <a:lnTo>
                  <a:pt x="730" y="323"/>
                </a:lnTo>
                <a:lnTo>
                  <a:pt x="724" y="320"/>
                </a:lnTo>
                <a:lnTo>
                  <a:pt x="739" y="325"/>
                </a:lnTo>
                <a:lnTo>
                  <a:pt x="744" y="330"/>
                </a:lnTo>
                <a:lnTo>
                  <a:pt x="740" y="329"/>
                </a:lnTo>
                <a:lnTo>
                  <a:pt x="735" y="329"/>
                </a:lnTo>
                <a:lnTo>
                  <a:pt x="733" y="334"/>
                </a:lnTo>
                <a:lnTo>
                  <a:pt x="728" y="335"/>
                </a:lnTo>
                <a:lnTo>
                  <a:pt x="723" y="333"/>
                </a:lnTo>
                <a:lnTo>
                  <a:pt x="723" y="329"/>
                </a:lnTo>
                <a:lnTo>
                  <a:pt x="723" y="334"/>
                </a:lnTo>
                <a:lnTo>
                  <a:pt x="727" y="337"/>
                </a:lnTo>
                <a:lnTo>
                  <a:pt x="728" y="342"/>
                </a:lnTo>
                <a:lnTo>
                  <a:pt x="733" y="347"/>
                </a:lnTo>
                <a:lnTo>
                  <a:pt x="734" y="347"/>
                </a:lnTo>
                <a:lnTo>
                  <a:pt x="730" y="357"/>
                </a:lnTo>
                <a:lnTo>
                  <a:pt x="733" y="362"/>
                </a:lnTo>
                <a:lnTo>
                  <a:pt x="738" y="366"/>
                </a:lnTo>
                <a:lnTo>
                  <a:pt x="751" y="370"/>
                </a:lnTo>
                <a:lnTo>
                  <a:pt x="761" y="375"/>
                </a:lnTo>
                <a:lnTo>
                  <a:pt x="765" y="372"/>
                </a:lnTo>
                <a:lnTo>
                  <a:pt x="770" y="373"/>
                </a:lnTo>
                <a:lnTo>
                  <a:pt x="780" y="370"/>
                </a:lnTo>
                <a:lnTo>
                  <a:pt x="793" y="370"/>
                </a:lnTo>
                <a:lnTo>
                  <a:pt x="798" y="371"/>
                </a:lnTo>
                <a:lnTo>
                  <a:pt x="808" y="378"/>
                </a:lnTo>
                <a:lnTo>
                  <a:pt x="807" y="375"/>
                </a:lnTo>
                <a:lnTo>
                  <a:pt x="803" y="370"/>
                </a:lnTo>
                <a:lnTo>
                  <a:pt x="808" y="368"/>
                </a:lnTo>
                <a:lnTo>
                  <a:pt x="812" y="373"/>
                </a:lnTo>
                <a:lnTo>
                  <a:pt x="817" y="382"/>
                </a:lnTo>
                <a:lnTo>
                  <a:pt x="822" y="373"/>
                </a:lnTo>
                <a:lnTo>
                  <a:pt x="827" y="370"/>
                </a:lnTo>
                <a:lnTo>
                  <a:pt x="832" y="366"/>
                </a:lnTo>
                <a:lnTo>
                  <a:pt x="837" y="363"/>
                </a:lnTo>
                <a:lnTo>
                  <a:pt x="842" y="358"/>
                </a:lnTo>
                <a:lnTo>
                  <a:pt x="846" y="362"/>
                </a:lnTo>
                <a:lnTo>
                  <a:pt x="850" y="357"/>
                </a:lnTo>
                <a:lnTo>
                  <a:pt x="854" y="352"/>
                </a:lnTo>
                <a:lnTo>
                  <a:pt x="859" y="352"/>
                </a:lnTo>
                <a:lnTo>
                  <a:pt x="855" y="355"/>
                </a:lnTo>
                <a:lnTo>
                  <a:pt x="860" y="358"/>
                </a:lnTo>
                <a:lnTo>
                  <a:pt x="863" y="365"/>
                </a:lnTo>
                <a:lnTo>
                  <a:pt x="863" y="368"/>
                </a:lnTo>
                <a:lnTo>
                  <a:pt x="859" y="373"/>
                </a:lnTo>
                <a:lnTo>
                  <a:pt x="854" y="376"/>
                </a:lnTo>
                <a:lnTo>
                  <a:pt x="849" y="375"/>
                </a:lnTo>
                <a:lnTo>
                  <a:pt x="848" y="376"/>
                </a:lnTo>
                <a:lnTo>
                  <a:pt x="846" y="381"/>
                </a:lnTo>
                <a:lnTo>
                  <a:pt x="851" y="382"/>
                </a:lnTo>
                <a:lnTo>
                  <a:pt x="859" y="391"/>
                </a:lnTo>
                <a:lnTo>
                  <a:pt x="859" y="400"/>
                </a:lnTo>
                <a:lnTo>
                  <a:pt x="863" y="415"/>
                </a:lnTo>
                <a:lnTo>
                  <a:pt x="861" y="419"/>
                </a:lnTo>
                <a:lnTo>
                  <a:pt x="854" y="429"/>
                </a:lnTo>
                <a:lnTo>
                  <a:pt x="850" y="433"/>
                </a:lnTo>
                <a:lnTo>
                  <a:pt x="840" y="433"/>
                </a:lnTo>
                <a:lnTo>
                  <a:pt x="835" y="434"/>
                </a:lnTo>
                <a:lnTo>
                  <a:pt x="830" y="430"/>
                </a:lnTo>
                <a:lnTo>
                  <a:pt x="827" y="431"/>
                </a:lnTo>
                <a:lnTo>
                  <a:pt x="822" y="435"/>
                </a:lnTo>
                <a:lnTo>
                  <a:pt x="816" y="445"/>
                </a:lnTo>
                <a:lnTo>
                  <a:pt x="806" y="454"/>
                </a:lnTo>
                <a:lnTo>
                  <a:pt x="801" y="455"/>
                </a:lnTo>
                <a:lnTo>
                  <a:pt x="797" y="452"/>
                </a:lnTo>
                <a:lnTo>
                  <a:pt x="792" y="454"/>
                </a:lnTo>
                <a:lnTo>
                  <a:pt x="787" y="457"/>
                </a:lnTo>
                <a:lnTo>
                  <a:pt x="792" y="450"/>
                </a:lnTo>
                <a:lnTo>
                  <a:pt x="790" y="445"/>
                </a:lnTo>
                <a:lnTo>
                  <a:pt x="781" y="442"/>
                </a:lnTo>
                <a:lnTo>
                  <a:pt x="776" y="442"/>
                </a:lnTo>
                <a:lnTo>
                  <a:pt x="771" y="446"/>
                </a:lnTo>
                <a:lnTo>
                  <a:pt x="770" y="451"/>
                </a:lnTo>
                <a:lnTo>
                  <a:pt x="775" y="455"/>
                </a:lnTo>
                <a:lnTo>
                  <a:pt x="769" y="454"/>
                </a:lnTo>
                <a:lnTo>
                  <a:pt x="764" y="456"/>
                </a:lnTo>
                <a:lnTo>
                  <a:pt x="761" y="461"/>
                </a:lnTo>
                <a:lnTo>
                  <a:pt x="764" y="466"/>
                </a:lnTo>
                <a:lnTo>
                  <a:pt x="760" y="468"/>
                </a:lnTo>
                <a:lnTo>
                  <a:pt x="765" y="473"/>
                </a:lnTo>
                <a:lnTo>
                  <a:pt x="770" y="468"/>
                </a:lnTo>
                <a:lnTo>
                  <a:pt x="765" y="476"/>
                </a:lnTo>
                <a:lnTo>
                  <a:pt x="760" y="478"/>
                </a:lnTo>
                <a:lnTo>
                  <a:pt x="761" y="482"/>
                </a:lnTo>
                <a:lnTo>
                  <a:pt x="760" y="481"/>
                </a:lnTo>
                <a:lnTo>
                  <a:pt x="755" y="480"/>
                </a:lnTo>
                <a:lnTo>
                  <a:pt x="750" y="483"/>
                </a:lnTo>
                <a:lnTo>
                  <a:pt x="737" y="502"/>
                </a:lnTo>
                <a:lnTo>
                  <a:pt x="734" y="507"/>
                </a:lnTo>
                <a:lnTo>
                  <a:pt x="735" y="512"/>
                </a:lnTo>
                <a:lnTo>
                  <a:pt x="734" y="515"/>
                </a:lnTo>
                <a:lnTo>
                  <a:pt x="725" y="518"/>
                </a:lnTo>
                <a:lnTo>
                  <a:pt x="727" y="522"/>
                </a:lnTo>
                <a:lnTo>
                  <a:pt x="732" y="525"/>
                </a:lnTo>
                <a:lnTo>
                  <a:pt x="727" y="526"/>
                </a:lnTo>
                <a:lnTo>
                  <a:pt x="722" y="524"/>
                </a:lnTo>
                <a:lnTo>
                  <a:pt x="722" y="529"/>
                </a:lnTo>
                <a:lnTo>
                  <a:pt x="723" y="534"/>
                </a:lnTo>
                <a:lnTo>
                  <a:pt x="727" y="531"/>
                </a:lnTo>
                <a:lnTo>
                  <a:pt x="732" y="535"/>
                </a:lnTo>
                <a:lnTo>
                  <a:pt x="728" y="540"/>
                </a:lnTo>
                <a:lnTo>
                  <a:pt x="729" y="545"/>
                </a:lnTo>
                <a:lnTo>
                  <a:pt x="734" y="549"/>
                </a:lnTo>
                <a:lnTo>
                  <a:pt x="734" y="554"/>
                </a:lnTo>
                <a:lnTo>
                  <a:pt x="737" y="559"/>
                </a:lnTo>
                <a:lnTo>
                  <a:pt x="741" y="556"/>
                </a:lnTo>
                <a:lnTo>
                  <a:pt x="741" y="550"/>
                </a:lnTo>
                <a:lnTo>
                  <a:pt x="746" y="541"/>
                </a:lnTo>
                <a:lnTo>
                  <a:pt x="756" y="535"/>
                </a:lnTo>
                <a:lnTo>
                  <a:pt x="759" y="530"/>
                </a:lnTo>
                <a:lnTo>
                  <a:pt x="759" y="533"/>
                </a:lnTo>
                <a:lnTo>
                  <a:pt x="754" y="538"/>
                </a:lnTo>
                <a:lnTo>
                  <a:pt x="745" y="545"/>
                </a:lnTo>
                <a:lnTo>
                  <a:pt x="744" y="550"/>
                </a:lnTo>
                <a:lnTo>
                  <a:pt x="744" y="554"/>
                </a:lnTo>
                <a:lnTo>
                  <a:pt x="748" y="552"/>
                </a:lnTo>
                <a:lnTo>
                  <a:pt x="746" y="557"/>
                </a:lnTo>
                <a:lnTo>
                  <a:pt x="755" y="559"/>
                </a:lnTo>
                <a:lnTo>
                  <a:pt x="750" y="562"/>
                </a:lnTo>
                <a:lnTo>
                  <a:pt x="746" y="564"/>
                </a:lnTo>
                <a:lnTo>
                  <a:pt x="749" y="568"/>
                </a:lnTo>
                <a:lnTo>
                  <a:pt x="754" y="567"/>
                </a:lnTo>
                <a:lnTo>
                  <a:pt x="759" y="568"/>
                </a:lnTo>
                <a:lnTo>
                  <a:pt x="764" y="572"/>
                </a:lnTo>
                <a:lnTo>
                  <a:pt x="772" y="573"/>
                </a:lnTo>
                <a:lnTo>
                  <a:pt x="777" y="572"/>
                </a:lnTo>
                <a:lnTo>
                  <a:pt x="782" y="568"/>
                </a:lnTo>
                <a:lnTo>
                  <a:pt x="785" y="573"/>
                </a:lnTo>
                <a:lnTo>
                  <a:pt x="781" y="575"/>
                </a:lnTo>
                <a:lnTo>
                  <a:pt x="785" y="576"/>
                </a:lnTo>
                <a:lnTo>
                  <a:pt x="790" y="581"/>
                </a:lnTo>
                <a:lnTo>
                  <a:pt x="787" y="586"/>
                </a:lnTo>
                <a:lnTo>
                  <a:pt x="783" y="588"/>
                </a:lnTo>
                <a:lnTo>
                  <a:pt x="780" y="587"/>
                </a:lnTo>
                <a:lnTo>
                  <a:pt x="780" y="582"/>
                </a:lnTo>
                <a:lnTo>
                  <a:pt x="776" y="577"/>
                </a:lnTo>
                <a:lnTo>
                  <a:pt x="772" y="582"/>
                </a:lnTo>
                <a:lnTo>
                  <a:pt x="767" y="585"/>
                </a:lnTo>
                <a:lnTo>
                  <a:pt x="762" y="588"/>
                </a:lnTo>
                <a:lnTo>
                  <a:pt x="769" y="581"/>
                </a:lnTo>
                <a:lnTo>
                  <a:pt x="767" y="577"/>
                </a:lnTo>
                <a:lnTo>
                  <a:pt x="762" y="575"/>
                </a:lnTo>
                <a:lnTo>
                  <a:pt x="758" y="573"/>
                </a:lnTo>
                <a:lnTo>
                  <a:pt x="758" y="570"/>
                </a:lnTo>
                <a:lnTo>
                  <a:pt x="753" y="572"/>
                </a:lnTo>
                <a:lnTo>
                  <a:pt x="749" y="577"/>
                </a:lnTo>
                <a:lnTo>
                  <a:pt x="745" y="582"/>
                </a:lnTo>
                <a:lnTo>
                  <a:pt x="741" y="585"/>
                </a:lnTo>
                <a:lnTo>
                  <a:pt x="738" y="589"/>
                </a:lnTo>
                <a:lnTo>
                  <a:pt x="746" y="592"/>
                </a:lnTo>
                <a:lnTo>
                  <a:pt x="745" y="597"/>
                </a:lnTo>
                <a:lnTo>
                  <a:pt x="749" y="601"/>
                </a:lnTo>
                <a:lnTo>
                  <a:pt x="754" y="603"/>
                </a:lnTo>
                <a:lnTo>
                  <a:pt x="756" y="602"/>
                </a:lnTo>
                <a:lnTo>
                  <a:pt x="756" y="606"/>
                </a:lnTo>
                <a:lnTo>
                  <a:pt x="760" y="609"/>
                </a:lnTo>
                <a:lnTo>
                  <a:pt x="761" y="612"/>
                </a:lnTo>
                <a:lnTo>
                  <a:pt x="765" y="617"/>
                </a:lnTo>
                <a:lnTo>
                  <a:pt x="770" y="620"/>
                </a:lnTo>
                <a:lnTo>
                  <a:pt x="767" y="624"/>
                </a:lnTo>
                <a:lnTo>
                  <a:pt x="769" y="629"/>
                </a:lnTo>
                <a:lnTo>
                  <a:pt x="779" y="631"/>
                </a:lnTo>
                <a:lnTo>
                  <a:pt x="788" y="631"/>
                </a:lnTo>
                <a:lnTo>
                  <a:pt x="797" y="629"/>
                </a:lnTo>
                <a:lnTo>
                  <a:pt x="802" y="627"/>
                </a:lnTo>
                <a:lnTo>
                  <a:pt x="807" y="623"/>
                </a:lnTo>
                <a:lnTo>
                  <a:pt x="808" y="623"/>
                </a:lnTo>
                <a:lnTo>
                  <a:pt x="813" y="623"/>
                </a:lnTo>
                <a:lnTo>
                  <a:pt x="814" y="620"/>
                </a:lnTo>
                <a:lnTo>
                  <a:pt x="814" y="612"/>
                </a:lnTo>
                <a:lnTo>
                  <a:pt x="809" y="609"/>
                </a:lnTo>
                <a:lnTo>
                  <a:pt x="812" y="604"/>
                </a:lnTo>
                <a:lnTo>
                  <a:pt x="817" y="601"/>
                </a:lnTo>
                <a:lnTo>
                  <a:pt x="821" y="592"/>
                </a:lnTo>
                <a:lnTo>
                  <a:pt x="824" y="587"/>
                </a:lnTo>
                <a:lnTo>
                  <a:pt x="823" y="582"/>
                </a:lnTo>
                <a:lnTo>
                  <a:pt x="827" y="586"/>
                </a:lnTo>
                <a:lnTo>
                  <a:pt x="832" y="585"/>
                </a:lnTo>
                <a:lnTo>
                  <a:pt x="828" y="588"/>
                </a:lnTo>
                <a:lnTo>
                  <a:pt x="823" y="589"/>
                </a:lnTo>
                <a:lnTo>
                  <a:pt x="822" y="594"/>
                </a:lnTo>
                <a:lnTo>
                  <a:pt x="817" y="604"/>
                </a:lnTo>
                <a:lnTo>
                  <a:pt x="817" y="608"/>
                </a:lnTo>
                <a:lnTo>
                  <a:pt x="821" y="613"/>
                </a:lnTo>
                <a:lnTo>
                  <a:pt x="821" y="618"/>
                </a:lnTo>
                <a:lnTo>
                  <a:pt x="822" y="623"/>
                </a:lnTo>
                <a:lnTo>
                  <a:pt x="824" y="625"/>
                </a:lnTo>
                <a:lnTo>
                  <a:pt x="824" y="630"/>
                </a:lnTo>
                <a:lnTo>
                  <a:pt x="833" y="649"/>
                </a:lnTo>
                <a:lnTo>
                  <a:pt x="824" y="664"/>
                </a:lnTo>
                <a:lnTo>
                  <a:pt x="825" y="667"/>
                </a:lnTo>
                <a:lnTo>
                  <a:pt x="834" y="675"/>
                </a:lnTo>
                <a:lnTo>
                  <a:pt x="830" y="678"/>
                </a:lnTo>
                <a:lnTo>
                  <a:pt x="832" y="687"/>
                </a:lnTo>
                <a:lnTo>
                  <a:pt x="830" y="692"/>
                </a:lnTo>
                <a:lnTo>
                  <a:pt x="828" y="697"/>
                </a:lnTo>
                <a:lnTo>
                  <a:pt x="823" y="698"/>
                </a:lnTo>
                <a:lnTo>
                  <a:pt x="828" y="698"/>
                </a:lnTo>
                <a:lnTo>
                  <a:pt x="833" y="702"/>
                </a:lnTo>
                <a:lnTo>
                  <a:pt x="843" y="694"/>
                </a:lnTo>
                <a:lnTo>
                  <a:pt x="845" y="690"/>
                </a:lnTo>
                <a:lnTo>
                  <a:pt x="850" y="688"/>
                </a:lnTo>
                <a:lnTo>
                  <a:pt x="855" y="686"/>
                </a:lnTo>
                <a:lnTo>
                  <a:pt x="859" y="683"/>
                </a:lnTo>
                <a:lnTo>
                  <a:pt x="869" y="676"/>
                </a:lnTo>
                <a:lnTo>
                  <a:pt x="874" y="678"/>
                </a:lnTo>
                <a:lnTo>
                  <a:pt x="876" y="683"/>
                </a:lnTo>
                <a:lnTo>
                  <a:pt x="881" y="686"/>
                </a:lnTo>
                <a:lnTo>
                  <a:pt x="882" y="690"/>
                </a:lnTo>
                <a:lnTo>
                  <a:pt x="887" y="687"/>
                </a:lnTo>
                <a:lnTo>
                  <a:pt x="892" y="682"/>
                </a:lnTo>
                <a:lnTo>
                  <a:pt x="892" y="687"/>
                </a:lnTo>
                <a:lnTo>
                  <a:pt x="897" y="691"/>
                </a:lnTo>
                <a:lnTo>
                  <a:pt x="908" y="709"/>
                </a:lnTo>
                <a:lnTo>
                  <a:pt x="909" y="710"/>
                </a:lnTo>
                <a:lnTo>
                  <a:pt x="914" y="710"/>
                </a:lnTo>
                <a:lnTo>
                  <a:pt x="918" y="706"/>
                </a:lnTo>
                <a:lnTo>
                  <a:pt x="914" y="702"/>
                </a:lnTo>
                <a:lnTo>
                  <a:pt x="913" y="694"/>
                </a:lnTo>
                <a:lnTo>
                  <a:pt x="916" y="690"/>
                </a:lnTo>
                <a:lnTo>
                  <a:pt x="914" y="680"/>
                </a:lnTo>
                <a:lnTo>
                  <a:pt x="919" y="682"/>
                </a:lnTo>
                <a:lnTo>
                  <a:pt x="924" y="673"/>
                </a:lnTo>
                <a:lnTo>
                  <a:pt x="922" y="669"/>
                </a:lnTo>
                <a:lnTo>
                  <a:pt x="926" y="675"/>
                </a:lnTo>
                <a:lnTo>
                  <a:pt x="935" y="678"/>
                </a:lnTo>
                <a:lnTo>
                  <a:pt x="938" y="683"/>
                </a:lnTo>
                <a:lnTo>
                  <a:pt x="935" y="682"/>
                </a:lnTo>
                <a:lnTo>
                  <a:pt x="933" y="678"/>
                </a:lnTo>
                <a:lnTo>
                  <a:pt x="929" y="676"/>
                </a:lnTo>
                <a:lnTo>
                  <a:pt x="924" y="680"/>
                </a:lnTo>
                <a:lnTo>
                  <a:pt x="922" y="690"/>
                </a:lnTo>
                <a:lnTo>
                  <a:pt x="928" y="692"/>
                </a:lnTo>
                <a:lnTo>
                  <a:pt x="928" y="697"/>
                </a:lnTo>
                <a:lnTo>
                  <a:pt x="930" y="698"/>
                </a:lnTo>
                <a:lnTo>
                  <a:pt x="935" y="698"/>
                </a:lnTo>
                <a:lnTo>
                  <a:pt x="944" y="692"/>
                </a:lnTo>
                <a:lnTo>
                  <a:pt x="959" y="686"/>
                </a:lnTo>
                <a:lnTo>
                  <a:pt x="964" y="682"/>
                </a:lnTo>
                <a:lnTo>
                  <a:pt x="968" y="677"/>
                </a:lnTo>
                <a:lnTo>
                  <a:pt x="969" y="672"/>
                </a:lnTo>
                <a:lnTo>
                  <a:pt x="969" y="676"/>
                </a:lnTo>
                <a:lnTo>
                  <a:pt x="965" y="681"/>
                </a:lnTo>
                <a:lnTo>
                  <a:pt x="965" y="686"/>
                </a:lnTo>
                <a:lnTo>
                  <a:pt x="968" y="691"/>
                </a:lnTo>
                <a:lnTo>
                  <a:pt x="960" y="697"/>
                </a:lnTo>
                <a:lnTo>
                  <a:pt x="956" y="702"/>
                </a:lnTo>
                <a:lnTo>
                  <a:pt x="953" y="706"/>
                </a:lnTo>
                <a:lnTo>
                  <a:pt x="950" y="710"/>
                </a:lnTo>
                <a:lnTo>
                  <a:pt x="950" y="715"/>
                </a:lnTo>
                <a:lnTo>
                  <a:pt x="954" y="720"/>
                </a:lnTo>
                <a:lnTo>
                  <a:pt x="958" y="719"/>
                </a:lnTo>
                <a:lnTo>
                  <a:pt x="964" y="723"/>
                </a:lnTo>
                <a:lnTo>
                  <a:pt x="960" y="722"/>
                </a:lnTo>
                <a:lnTo>
                  <a:pt x="954" y="723"/>
                </a:lnTo>
                <a:lnTo>
                  <a:pt x="950" y="727"/>
                </a:lnTo>
                <a:lnTo>
                  <a:pt x="949" y="741"/>
                </a:lnTo>
                <a:lnTo>
                  <a:pt x="948" y="750"/>
                </a:lnTo>
                <a:lnTo>
                  <a:pt x="951" y="755"/>
                </a:lnTo>
                <a:lnTo>
                  <a:pt x="953" y="760"/>
                </a:lnTo>
                <a:lnTo>
                  <a:pt x="958" y="756"/>
                </a:lnTo>
                <a:lnTo>
                  <a:pt x="954" y="761"/>
                </a:lnTo>
                <a:lnTo>
                  <a:pt x="949" y="761"/>
                </a:lnTo>
                <a:lnTo>
                  <a:pt x="949" y="756"/>
                </a:lnTo>
                <a:lnTo>
                  <a:pt x="944" y="759"/>
                </a:lnTo>
                <a:lnTo>
                  <a:pt x="930" y="772"/>
                </a:lnTo>
                <a:lnTo>
                  <a:pt x="927" y="776"/>
                </a:lnTo>
                <a:lnTo>
                  <a:pt x="921" y="786"/>
                </a:lnTo>
                <a:lnTo>
                  <a:pt x="921" y="790"/>
                </a:lnTo>
                <a:lnTo>
                  <a:pt x="921" y="796"/>
                </a:lnTo>
                <a:lnTo>
                  <a:pt x="917" y="799"/>
                </a:lnTo>
                <a:lnTo>
                  <a:pt x="912" y="796"/>
                </a:lnTo>
                <a:lnTo>
                  <a:pt x="907" y="801"/>
                </a:lnTo>
                <a:lnTo>
                  <a:pt x="905" y="804"/>
                </a:lnTo>
                <a:lnTo>
                  <a:pt x="895" y="808"/>
                </a:lnTo>
                <a:lnTo>
                  <a:pt x="886" y="813"/>
                </a:lnTo>
                <a:lnTo>
                  <a:pt x="881" y="819"/>
                </a:lnTo>
                <a:lnTo>
                  <a:pt x="879" y="820"/>
                </a:lnTo>
                <a:lnTo>
                  <a:pt x="870" y="829"/>
                </a:lnTo>
                <a:lnTo>
                  <a:pt x="867" y="834"/>
                </a:lnTo>
                <a:lnTo>
                  <a:pt x="865" y="844"/>
                </a:lnTo>
                <a:lnTo>
                  <a:pt x="867" y="848"/>
                </a:lnTo>
                <a:lnTo>
                  <a:pt x="872" y="850"/>
                </a:lnTo>
                <a:lnTo>
                  <a:pt x="872" y="855"/>
                </a:lnTo>
                <a:lnTo>
                  <a:pt x="867" y="854"/>
                </a:lnTo>
                <a:lnTo>
                  <a:pt x="863" y="850"/>
                </a:lnTo>
                <a:lnTo>
                  <a:pt x="858" y="853"/>
                </a:lnTo>
                <a:lnTo>
                  <a:pt x="859" y="856"/>
                </a:lnTo>
                <a:lnTo>
                  <a:pt x="854" y="854"/>
                </a:lnTo>
                <a:lnTo>
                  <a:pt x="850" y="850"/>
                </a:lnTo>
                <a:lnTo>
                  <a:pt x="851" y="845"/>
                </a:lnTo>
                <a:lnTo>
                  <a:pt x="846" y="845"/>
                </a:lnTo>
                <a:lnTo>
                  <a:pt x="842" y="844"/>
                </a:lnTo>
                <a:lnTo>
                  <a:pt x="828" y="848"/>
                </a:lnTo>
                <a:lnTo>
                  <a:pt x="813" y="859"/>
                </a:lnTo>
                <a:lnTo>
                  <a:pt x="804" y="867"/>
                </a:lnTo>
                <a:lnTo>
                  <a:pt x="804" y="872"/>
                </a:lnTo>
                <a:lnTo>
                  <a:pt x="801" y="877"/>
                </a:lnTo>
                <a:lnTo>
                  <a:pt x="791" y="881"/>
                </a:lnTo>
                <a:lnTo>
                  <a:pt x="791" y="886"/>
                </a:lnTo>
                <a:lnTo>
                  <a:pt x="786" y="883"/>
                </a:lnTo>
                <a:lnTo>
                  <a:pt x="781" y="886"/>
                </a:lnTo>
                <a:lnTo>
                  <a:pt x="777" y="891"/>
                </a:lnTo>
                <a:lnTo>
                  <a:pt x="779" y="896"/>
                </a:lnTo>
                <a:lnTo>
                  <a:pt x="777" y="901"/>
                </a:lnTo>
                <a:lnTo>
                  <a:pt x="776" y="906"/>
                </a:lnTo>
                <a:lnTo>
                  <a:pt x="781" y="902"/>
                </a:lnTo>
                <a:lnTo>
                  <a:pt x="786" y="897"/>
                </a:lnTo>
                <a:lnTo>
                  <a:pt x="781" y="893"/>
                </a:lnTo>
                <a:lnTo>
                  <a:pt x="781" y="890"/>
                </a:lnTo>
                <a:lnTo>
                  <a:pt x="786" y="890"/>
                </a:lnTo>
                <a:lnTo>
                  <a:pt x="790" y="895"/>
                </a:lnTo>
                <a:lnTo>
                  <a:pt x="791" y="899"/>
                </a:lnTo>
                <a:lnTo>
                  <a:pt x="801" y="896"/>
                </a:lnTo>
                <a:lnTo>
                  <a:pt x="798" y="892"/>
                </a:lnTo>
                <a:lnTo>
                  <a:pt x="800" y="887"/>
                </a:lnTo>
                <a:lnTo>
                  <a:pt x="797" y="882"/>
                </a:lnTo>
                <a:lnTo>
                  <a:pt x="802" y="880"/>
                </a:lnTo>
                <a:lnTo>
                  <a:pt x="803" y="890"/>
                </a:lnTo>
                <a:lnTo>
                  <a:pt x="806" y="895"/>
                </a:lnTo>
                <a:lnTo>
                  <a:pt x="811" y="896"/>
                </a:lnTo>
                <a:lnTo>
                  <a:pt x="814" y="891"/>
                </a:lnTo>
                <a:lnTo>
                  <a:pt x="819" y="888"/>
                </a:lnTo>
                <a:lnTo>
                  <a:pt x="819" y="883"/>
                </a:lnTo>
                <a:lnTo>
                  <a:pt x="823" y="881"/>
                </a:lnTo>
                <a:lnTo>
                  <a:pt x="827" y="876"/>
                </a:lnTo>
                <a:lnTo>
                  <a:pt x="829" y="867"/>
                </a:lnTo>
                <a:lnTo>
                  <a:pt x="834" y="862"/>
                </a:lnTo>
                <a:lnTo>
                  <a:pt x="839" y="864"/>
                </a:lnTo>
                <a:lnTo>
                  <a:pt x="843" y="869"/>
                </a:lnTo>
                <a:lnTo>
                  <a:pt x="837" y="867"/>
                </a:lnTo>
                <a:lnTo>
                  <a:pt x="835" y="872"/>
                </a:lnTo>
                <a:lnTo>
                  <a:pt x="837" y="877"/>
                </a:lnTo>
                <a:lnTo>
                  <a:pt x="842" y="878"/>
                </a:lnTo>
                <a:lnTo>
                  <a:pt x="846" y="876"/>
                </a:lnTo>
                <a:lnTo>
                  <a:pt x="851" y="871"/>
                </a:lnTo>
                <a:lnTo>
                  <a:pt x="855" y="872"/>
                </a:lnTo>
                <a:lnTo>
                  <a:pt x="860" y="872"/>
                </a:lnTo>
                <a:lnTo>
                  <a:pt x="858" y="867"/>
                </a:lnTo>
                <a:lnTo>
                  <a:pt x="863" y="866"/>
                </a:lnTo>
                <a:lnTo>
                  <a:pt x="865" y="871"/>
                </a:lnTo>
                <a:lnTo>
                  <a:pt x="870" y="862"/>
                </a:lnTo>
                <a:lnTo>
                  <a:pt x="875" y="862"/>
                </a:lnTo>
                <a:lnTo>
                  <a:pt x="879" y="860"/>
                </a:lnTo>
                <a:lnTo>
                  <a:pt x="881" y="855"/>
                </a:lnTo>
                <a:lnTo>
                  <a:pt x="887" y="851"/>
                </a:lnTo>
                <a:lnTo>
                  <a:pt x="892" y="853"/>
                </a:lnTo>
                <a:lnTo>
                  <a:pt x="891" y="857"/>
                </a:lnTo>
                <a:lnTo>
                  <a:pt x="891" y="862"/>
                </a:lnTo>
                <a:lnTo>
                  <a:pt x="890" y="866"/>
                </a:lnTo>
                <a:lnTo>
                  <a:pt x="895" y="862"/>
                </a:lnTo>
                <a:lnTo>
                  <a:pt x="897" y="853"/>
                </a:lnTo>
                <a:lnTo>
                  <a:pt x="907" y="848"/>
                </a:lnTo>
                <a:lnTo>
                  <a:pt x="911" y="849"/>
                </a:lnTo>
                <a:lnTo>
                  <a:pt x="914" y="844"/>
                </a:lnTo>
                <a:lnTo>
                  <a:pt x="919" y="840"/>
                </a:lnTo>
                <a:lnTo>
                  <a:pt x="922" y="836"/>
                </a:lnTo>
                <a:lnTo>
                  <a:pt x="927" y="833"/>
                </a:lnTo>
                <a:lnTo>
                  <a:pt x="924" y="839"/>
                </a:lnTo>
                <a:lnTo>
                  <a:pt x="927" y="843"/>
                </a:lnTo>
                <a:lnTo>
                  <a:pt x="929" y="843"/>
                </a:lnTo>
                <a:lnTo>
                  <a:pt x="929" y="833"/>
                </a:lnTo>
                <a:lnTo>
                  <a:pt x="934" y="832"/>
                </a:lnTo>
                <a:lnTo>
                  <a:pt x="929" y="830"/>
                </a:lnTo>
                <a:lnTo>
                  <a:pt x="933" y="825"/>
                </a:lnTo>
                <a:lnTo>
                  <a:pt x="928" y="824"/>
                </a:lnTo>
                <a:lnTo>
                  <a:pt x="923" y="825"/>
                </a:lnTo>
                <a:lnTo>
                  <a:pt x="930" y="817"/>
                </a:lnTo>
                <a:lnTo>
                  <a:pt x="935" y="817"/>
                </a:lnTo>
                <a:lnTo>
                  <a:pt x="940" y="814"/>
                </a:lnTo>
                <a:lnTo>
                  <a:pt x="945" y="817"/>
                </a:lnTo>
                <a:lnTo>
                  <a:pt x="945" y="812"/>
                </a:lnTo>
                <a:lnTo>
                  <a:pt x="942" y="809"/>
                </a:lnTo>
                <a:lnTo>
                  <a:pt x="945" y="806"/>
                </a:lnTo>
                <a:lnTo>
                  <a:pt x="950" y="808"/>
                </a:lnTo>
                <a:lnTo>
                  <a:pt x="955" y="804"/>
                </a:lnTo>
                <a:lnTo>
                  <a:pt x="958" y="801"/>
                </a:lnTo>
                <a:lnTo>
                  <a:pt x="956" y="796"/>
                </a:lnTo>
                <a:lnTo>
                  <a:pt x="961" y="797"/>
                </a:lnTo>
                <a:lnTo>
                  <a:pt x="966" y="796"/>
                </a:lnTo>
                <a:lnTo>
                  <a:pt x="965" y="794"/>
                </a:lnTo>
                <a:lnTo>
                  <a:pt x="970" y="792"/>
                </a:lnTo>
                <a:lnTo>
                  <a:pt x="971" y="787"/>
                </a:lnTo>
                <a:lnTo>
                  <a:pt x="976" y="791"/>
                </a:lnTo>
                <a:lnTo>
                  <a:pt x="989" y="777"/>
                </a:lnTo>
                <a:lnTo>
                  <a:pt x="986" y="772"/>
                </a:lnTo>
                <a:lnTo>
                  <a:pt x="989" y="769"/>
                </a:lnTo>
                <a:lnTo>
                  <a:pt x="984" y="767"/>
                </a:lnTo>
                <a:lnTo>
                  <a:pt x="992" y="759"/>
                </a:lnTo>
                <a:lnTo>
                  <a:pt x="997" y="760"/>
                </a:lnTo>
                <a:lnTo>
                  <a:pt x="996" y="756"/>
                </a:lnTo>
                <a:lnTo>
                  <a:pt x="1001" y="754"/>
                </a:lnTo>
                <a:lnTo>
                  <a:pt x="1006" y="754"/>
                </a:lnTo>
                <a:lnTo>
                  <a:pt x="1005" y="750"/>
                </a:lnTo>
                <a:lnTo>
                  <a:pt x="1008" y="745"/>
                </a:lnTo>
                <a:lnTo>
                  <a:pt x="1008" y="741"/>
                </a:lnTo>
                <a:lnTo>
                  <a:pt x="1013" y="743"/>
                </a:lnTo>
                <a:lnTo>
                  <a:pt x="1018" y="743"/>
                </a:lnTo>
                <a:lnTo>
                  <a:pt x="1018" y="738"/>
                </a:lnTo>
                <a:lnTo>
                  <a:pt x="1022" y="735"/>
                </a:lnTo>
                <a:lnTo>
                  <a:pt x="1023" y="730"/>
                </a:lnTo>
                <a:lnTo>
                  <a:pt x="1028" y="727"/>
                </a:lnTo>
                <a:lnTo>
                  <a:pt x="1033" y="724"/>
                </a:lnTo>
                <a:lnTo>
                  <a:pt x="1038" y="725"/>
                </a:lnTo>
                <a:lnTo>
                  <a:pt x="1037" y="720"/>
                </a:lnTo>
                <a:lnTo>
                  <a:pt x="1042" y="720"/>
                </a:lnTo>
                <a:lnTo>
                  <a:pt x="1047" y="718"/>
                </a:lnTo>
                <a:lnTo>
                  <a:pt x="1048" y="713"/>
                </a:lnTo>
                <a:lnTo>
                  <a:pt x="1047" y="709"/>
                </a:lnTo>
                <a:lnTo>
                  <a:pt x="1043" y="710"/>
                </a:lnTo>
                <a:lnTo>
                  <a:pt x="1047" y="707"/>
                </a:lnTo>
                <a:lnTo>
                  <a:pt x="1052" y="704"/>
                </a:lnTo>
                <a:lnTo>
                  <a:pt x="1048" y="699"/>
                </a:lnTo>
                <a:lnTo>
                  <a:pt x="1053" y="696"/>
                </a:lnTo>
                <a:lnTo>
                  <a:pt x="1055" y="692"/>
                </a:lnTo>
                <a:lnTo>
                  <a:pt x="1060" y="691"/>
                </a:lnTo>
                <a:lnTo>
                  <a:pt x="1064" y="686"/>
                </a:lnTo>
                <a:lnTo>
                  <a:pt x="1070" y="676"/>
                </a:lnTo>
                <a:lnTo>
                  <a:pt x="1066" y="672"/>
                </a:lnTo>
                <a:lnTo>
                  <a:pt x="1061" y="671"/>
                </a:lnTo>
                <a:lnTo>
                  <a:pt x="1058" y="666"/>
                </a:lnTo>
                <a:lnTo>
                  <a:pt x="1052" y="667"/>
                </a:lnTo>
                <a:lnTo>
                  <a:pt x="1048" y="667"/>
                </a:lnTo>
                <a:lnTo>
                  <a:pt x="1043" y="669"/>
                </a:lnTo>
                <a:lnTo>
                  <a:pt x="1042" y="665"/>
                </a:lnTo>
                <a:lnTo>
                  <a:pt x="1044" y="660"/>
                </a:lnTo>
                <a:lnTo>
                  <a:pt x="1044" y="655"/>
                </a:lnTo>
                <a:lnTo>
                  <a:pt x="1044" y="651"/>
                </a:lnTo>
                <a:lnTo>
                  <a:pt x="1054" y="645"/>
                </a:lnTo>
                <a:lnTo>
                  <a:pt x="1053" y="640"/>
                </a:lnTo>
                <a:lnTo>
                  <a:pt x="1054" y="635"/>
                </a:lnTo>
                <a:lnTo>
                  <a:pt x="1059" y="635"/>
                </a:lnTo>
                <a:lnTo>
                  <a:pt x="1063" y="630"/>
                </a:lnTo>
                <a:lnTo>
                  <a:pt x="1064" y="635"/>
                </a:lnTo>
                <a:lnTo>
                  <a:pt x="1068" y="633"/>
                </a:lnTo>
                <a:lnTo>
                  <a:pt x="1071" y="628"/>
                </a:lnTo>
                <a:lnTo>
                  <a:pt x="1070" y="623"/>
                </a:lnTo>
                <a:lnTo>
                  <a:pt x="1065" y="623"/>
                </a:lnTo>
                <a:lnTo>
                  <a:pt x="1070" y="620"/>
                </a:lnTo>
                <a:lnTo>
                  <a:pt x="1074" y="620"/>
                </a:lnTo>
                <a:lnTo>
                  <a:pt x="1079" y="617"/>
                </a:lnTo>
                <a:lnTo>
                  <a:pt x="1081" y="608"/>
                </a:lnTo>
                <a:lnTo>
                  <a:pt x="1077" y="603"/>
                </a:lnTo>
                <a:lnTo>
                  <a:pt x="1071" y="601"/>
                </a:lnTo>
                <a:lnTo>
                  <a:pt x="1068" y="597"/>
                </a:lnTo>
                <a:lnTo>
                  <a:pt x="1071" y="597"/>
                </a:lnTo>
                <a:lnTo>
                  <a:pt x="1076" y="599"/>
                </a:lnTo>
                <a:lnTo>
                  <a:pt x="1081" y="599"/>
                </a:lnTo>
                <a:lnTo>
                  <a:pt x="1089" y="591"/>
                </a:lnTo>
                <a:lnTo>
                  <a:pt x="1086" y="586"/>
                </a:lnTo>
                <a:lnTo>
                  <a:pt x="1087" y="581"/>
                </a:lnTo>
                <a:lnTo>
                  <a:pt x="1095" y="572"/>
                </a:lnTo>
                <a:lnTo>
                  <a:pt x="1100" y="568"/>
                </a:lnTo>
                <a:lnTo>
                  <a:pt x="1097" y="564"/>
                </a:lnTo>
                <a:lnTo>
                  <a:pt x="1101" y="559"/>
                </a:lnTo>
                <a:lnTo>
                  <a:pt x="1105" y="554"/>
                </a:lnTo>
                <a:lnTo>
                  <a:pt x="1110" y="552"/>
                </a:lnTo>
                <a:lnTo>
                  <a:pt x="1113" y="547"/>
                </a:lnTo>
                <a:lnTo>
                  <a:pt x="1116" y="543"/>
                </a:lnTo>
                <a:lnTo>
                  <a:pt x="1126" y="535"/>
                </a:lnTo>
                <a:lnTo>
                  <a:pt x="1126" y="531"/>
                </a:lnTo>
                <a:lnTo>
                  <a:pt x="1127" y="531"/>
                </a:lnTo>
                <a:lnTo>
                  <a:pt x="1128" y="536"/>
                </a:lnTo>
                <a:lnTo>
                  <a:pt x="1132" y="538"/>
                </a:lnTo>
                <a:lnTo>
                  <a:pt x="1137" y="535"/>
                </a:lnTo>
                <a:lnTo>
                  <a:pt x="1142" y="535"/>
                </a:lnTo>
                <a:lnTo>
                  <a:pt x="1144" y="526"/>
                </a:lnTo>
                <a:lnTo>
                  <a:pt x="1148" y="523"/>
                </a:lnTo>
                <a:lnTo>
                  <a:pt x="1152" y="520"/>
                </a:lnTo>
                <a:lnTo>
                  <a:pt x="1156" y="520"/>
                </a:lnTo>
                <a:lnTo>
                  <a:pt x="1152" y="524"/>
                </a:lnTo>
                <a:lnTo>
                  <a:pt x="1144" y="534"/>
                </a:lnTo>
                <a:lnTo>
                  <a:pt x="1142" y="538"/>
                </a:lnTo>
                <a:lnTo>
                  <a:pt x="1142" y="541"/>
                </a:lnTo>
                <a:lnTo>
                  <a:pt x="1153" y="547"/>
                </a:lnTo>
                <a:lnTo>
                  <a:pt x="1163" y="549"/>
                </a:lnTo>
                <a:lnTo>
                  <a:pt x="1168" y="552"/>
                </a:lnTo>
                <a:lnTo>
                  <a:pt x="1153" y="551"/>
                </a:lnTo>
                <a:lnTo>
                  <a:pt x="1149" y="550"/>
                </a:lnTo>
                <a:lnTo>
                  <a:pt x="1144" y="552"/>
                </a:lnTo>
                <a:lnTo>
                  <a:pt x="1140" y="554"/>
                </a:lnTo>
                <a:lnTo>
                  <a:pt x="1131" y="550"/>
                </a:lnTo>
                <a:lnTo>
                  <a:pt x="1126" y="554"/>
                </a:lnTo>
                <a:lnTo>
                  <a:pt x="1118" y="562"/>
                </a:lnTo>
                <a:lnTo>
                  <a:pt x="1108" y="568"/>
                </a:lnTo>
                <a:lnTo>
                  <a:pt x="1113" y="578"/>
                </a:lnTo>
                <a:lnTo>
                  <a:pt x="1113" y="588"/>
                </a:lnTo>
                <a:lnTo>
                  <a:pt x="1112" y="591"/>
                </a:lnTo>
                <a:lnTo>
                  <a:pt x="1112" y="596"/>
                </a:lnTo>
                <a:lnTo>
                  <a:pt x="1107" y="606"/>
                </a:lnTo>
                <a:lnTo>
                  <a:pt x="1105" y="609"/>
                </a:lnTo>
                <a:lnTo>
                  <a:pt x="1102" y="623"/>
                </a:lnTo>
                <a:lnTo>
                  <a:pt x="1107" y="628"/>
                </a:lnTo>
                <a:lnTo>
                  <a:pt x="1111" y="628"/>
                </a:lnTo>
                <a:lnTo>
                  <a:pt x="1116" y="627"/>
                </a:lnTo>
                <a:lnTo>
                  <a:pt x="1121" y="623"/>
                </a:lnTo>
                <a:lnTo>
                  <a:pt x="1126" y="620"/>
                </a:lnTo>
                <a:lnTo>
                  <a:pt x="1121" y="630"/>
                </a:lnTo>
                <a:lnTo>
                  <a:pt x="1116" y="634"/>
                </a:lnTo>
                <a:lnTo>
                  <a:pt x="1118" y="639"/>
                </a:lnTo>
                <a:lnTo>
                  <a:pt x="1113" y="638"/>
                </a:lnTo>
                <a:lnTo>
                  <a:pt x="1110" y="640"/>
                </a:lnTo>
                <a:lnTo>
                  <a:pt x="1105" y="644"/>
                </a:lnTo>
                <a:lnTo>
                  <a:pt x="1102" y="648"/>
                </a:lnTo>
                <a:lnTo>
                  <a:pt x="1106" y="652"/>
                </a:lnTo>
                <a:lnTo>
                  <a:pt x="1111" y="655"/>
                </a:lnTo>
                <a:lnTo>
                  <a:pt x="1114" y="655"/>
                </a:lnTo>
                <a:lnTo>
                  <a:pt x="1118" y="649"/>
                </a:lnTo>
                <a:lnTo>
                  <a:pt x="1123" y="650"/>
                </a:lnTo>
                <a:lnTo>
                  <a:pt x="1128" y="650"/>
                </a:lnTo>
                <a:lnTo>
                  <a:pt x="1124" y="645"/>
                </a:lnTo>
                <a:lnTo>
                  <a:pt x="1133" y="648"/>
                </a:lnTo>
                <a:lnTo>
                  <a:pt x="1133" y="643"/>
                </a:lnTo>
                <a:lnTo>
                  <a:pt x="1140" y="634"/>
                </a:lnTo>
                <a:lnTo>
                  <a:pt x="1139" y="629"/>
                </a:lnTo>
                <a:lnTo>
                  <a:pt x="1144" y="631"/>
                </a:lnTo>
                <a:lnTo>
                  <a:pt x="1148" y="622"/>
                </a:lnTo>
                <a:lnTo>
                  <a:pt x="1147" y="625"/>
                </a:lnTo>
                <a:lnTo>
                  <a:pt x="1149" y="631"/>
                </a:lnTo>
                <a:lnTo>
                  <a:pt x="1150" y="625"/>
                </a:lnTo>
                <a:lnTo>
                  <a:pt x="1154" y="623"/>
                </a:lnTo>
                <a:lnTo>
                  <a:pt x="1155" y="622"/>
                </a:lnTo>
                <a:lnTo>
                  <a:pt x="1153" y="614"/>
                </a:lnTo>
                <a:lnTo>
                  <a:pt x="1156" y="615"/>
                </a:lnTo>
                <a:lnTo>
                  <a:pt x="1161" y="620"/>
                </a:lnTo>
                <a:lnTo>
                  <a:pt x="1160" y="615"/>
                </a:lnTo>
                <a:lnTo>
                  <a:pt x="1160" y="610"/>
                </a:lnTo>
                <a:lnTo>
                  <a:pt x="1161" y="606"/>
                </a:lnTo>
                <a:lnTo>
                  <a:pt x="1161" y="610"/>
                </a:lnTo>
                <a:lnTo>
                  <a:pt x="1165" y="615"/>
                </a:lnTo>
                <a:lnTo>
                  <a:pt x="1164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68" y="596"/>
                </a:lnTo>
                <a:lnTo>
                  <a:pt x="1173" y="604"/>
                </a:lnTo>
                <a:lnTo>
                  <a:pt x="1173" y="599"/>
                </a:lnTo>
                <a:lnTo>
                  <a:pt x="1176" y="599"/>
                </a:lnTo>
                <a:lnTo>
                  <a:pt x="1189" y="602"/>
                </a:lnTo>
                <a:lnTo>
                  <a:pt x="1191" y="597"/>
                </a:lnTo>
                <a:lnTo>
                  <a:pt x="1195" y="596"/>
                </a:lnTo>
                <a:lnTo>
                  <a:pt x="1195" y="591"/>
                </a:lnTo>
                <a:lnTo>
                  <a:pt x="1198" y="586"/>
                </a:lnTo>
                <a:lnTo>
                  <a:pt x="1197" y="582"/>
                </a:lnTo>
                <a:lnTo>
                  <a:pt x="1192" y="582"/>
                </a:lnTo>
                <a:lnTo>
                  <a:pt x="1196" y="577"/>
                </a:lnTo>
                <a:lnTo>
                  <a:pt x="1197" y="573"/>
                </a:lnTo>
                <a:lnTo>
                  <a:pt x="1202" y="571"/>
                </a:lnTo>
                <a:lnTo>
                  <a:pt x="1201" y="566"/>
                </a:lnTo>
                <a:lnTo>
                  <a:pt x="1196" y="565"/>
                </a:lnTo>
                <a:lnTo>
                  <a:pt x="1194" y="568"/>
                </a:lnTo>
                <a:lnTo>
                  <a:pt x="1189" y="567"/>
                </a:lnTo>
                <a:lnTo>
                  <a:pt x="1184" y="570"/>
                </a:lnTo>
                <a:lnTo>
                  <a:pt x="1187" y="565"/>
                </a:lnTo>
                <a:lnTo>
                  <a:pt x="1192" y="565"/>
                </a:lnTo>
                <a:lnTo>
                  <a:pt x="1194" y="560"/>
                </a:lnTo>
                <a:lnTo>
                  <a:pt x="1191" y="555"/>
                </a:lnTo>
                <a:lnTo>
                  <a:pt x="1187" y="560"/>
                </a:lnTo>
                <a:lnTo>
                  <a:pt x="1185" y="555"/>
                </a:lnTo>
                <a:lnTo>
                  <a:pt x="1181" y="557"/>
                </a:lnTo>
                <a:lnTo>
                  <a:pt x="1184" y="554"/>
                </a:lnTo>
                <a:lnTo>
                  <a:pt x="1179" y="555"/>
                </a:lnTo>
                <a:lnTo>
                  <a:pt x="1189" y="549"/>
                </a:lnTo>
                <a:lnTo>
                  <a:pt x="1190" y="543"/>
                </a:lnTo>
                <a:lnTo>
                  <a:pt x="1187" y="539"/>
                </a:lnTo>
                <a:lnTo>
                  <a:pt x="1184" y="543"/>
                </a:lnTo>
                <a:lnTo>
                  <a:pt x="1185" y="539"/>
                </a:lnTo>
                <a:lnTo>
                  <a:pt x="1190" y="535"/>
                </a:lnTo>
                <a:lnTo>
                  <a:pt x="1195" y="538"/>
                </a:lnTo>
                <a:lnTo>
                  <a:pt x="1195" y="534"/>
                </a:lnTo>
                <a:lnTo>
                  <a:pt x="1198" y="529"/>
                </a:lnTo>
                <a:lnTo>
                  <a:pt x="1200" y="524"/>
                </a:lnTo>
                <a:lnTo>
                  <a:pt x="1198" y="530"/>
                </a:lnTo>
                <a:lnTo>
                  <a:pt x="1196" y="535"/>
                </a:lnTo>
                <a:lnTo>
                  <a:pt x="1196" y="540"/>
                </a:lnTo>
                <a:lnTo>
                  <a:pt x="1197" y="545"/>
                </a:lnTo>
                <a:lnTo>
                  <a:pt x="1201" y="546"/>
                </a:lnTo>
                <a:lnTo>
                  <a:pt x="1203" y="541"/>
                </a:lnTo>
                <a:lnTo>
                  <a:pt x="1206" y="546"/>
                </a:lnTo>
                <a:lnTo>
                  <a:pt x="1205" y="538"/>
                </a:lnTo>
                <a:lnTo>
                  <a:pt x="1207" y="533"/>
                </a:lnTo>
                <a:lnTo>
                  <a:pt x="1208" y="541"/>
                </a:lnTo>
                <a:lnTo>
                  <a:pt x="1210" y="538"/>
                </a:lnTo>
                <a:lnTo>
                  <a:pt x="1215" y="541"/>
                </a:lnTo>
                <a:lnTo>
                  <a:pt x="1216" y="536"/>
                </a:lnTo>
                <a:lnTo>
                  <a:pt x="1219" y="538"/>
                </a:lnTo>
                <a:lnTo>
                  <a:pt x="1224" y="535"/>
                </a:lnTo>
                <a:lnTo>
                  <a:pt x="1231" y="526"/>
                </a:lnTo>
                <a:lnTo>
                  <a:pt x="1234" y="525"/>
                </a:lnTo>
                <a:lnTo>
                  <a:pt x="1239" y="526"/>
                </a:lnTo>
                <a:lnTo>
                  <a:pt x="1231" y="529"/>
                </a:lnTo>
                <a:lnTo>
                  <a:pt x="1229" y="534"/>
                </a:lnTo>
                <a:lnTo>
                  <a:pt x="1229" y="539"/>
                </a:lnTo>
                <a:lnTo>
                  <a:pt x="1234" y="541"/>
                </a:lnTo>
                <a:lnTo>
                  <a:pt x="1239" y="543"/>
                </a:lnTo>
                <a:lnTo>
                  <a:pt x="1242" y="538"/>
                </a:lnTo>
                <a:lnTo>
                  <a:pt x="1247" y="539"/>
                </a:lnTo>
                <a:lnTo>
                  <a:pt x="1237" y="545"/>
                </a:lnTo>
                <a:lnTo>
                  <a:pt x="1234" y="550"/>
                </a:lnTo>
                <a:lnTo>
                  <a:pt x="1239" y="549"/>
                </a:lnTo>
                <a:lnTo>
                  <a:pt x="1248" y="541"/>
                </a:lnTo>
                <a:lnTo>
                  <a:pt x="1245" y="551"/>
                </a:lnTo>
                <a:lnTo>
                  <a:pt x="1250" y="547"/>
                </a:lnTo>
                <a:lnTo>
                  <a:pt x="1255" y="550"/>
                </a:lnTo>
                <a:lnTo>
                  <a:pt x="1260" y="549"/>
                </a:lnTo>
                <a:lnTo>
                  <a:pt x="1258" y="554"/>
                </a:lnTo>
                <a:lnTo>
                  <a:pt x="1258" y="557"/>
                </a:lnTo>
                <a:lnTo>
                  <a:pt x="1263" y="557"/>
                </a:lnTo>
                <a:lnTo>
                  <a:pt x="1268" y="560"/>
                </a:lnTo>
                <a:lnTo>
                  <a:pt x="1271" y="561"/>
                </a:lnTo>
                <a:lnTo>
                  <a:pt x="1276" y="556"/>
                </a:lnTo>
                <a:lnTo>
                  <a:pt x="1278" y="551"/>
                </a:lnTo>
                <a:lnTo>
                  <a:pt x="1281" y="546"/>
                </a:lnTo>
                <a:lnTo>
                  <a:pt x="1282" y="541"/>
                </a:lnTo>
                <a:lnTo>
                  <a:pt x="1286" y="538"/>
                </a:lnTo>
                <a:lnTo>
                  <a:pt x="1284" y="543"/>
                </a:lnTo>
                <a:lnTo>
                  <a:pt x="1282" y="546"/>
                </a:lnTo>
                <a:lnTo>
                  <a:pt x="1285" y="551"/>
                </a:lnTo>
                <a:lnTo>
                  <a:pt x="1282" y="556"/>
                </a:lnTo>
                <a:lnTo>
                  <a:pt x="1286" y="561"/>
                </a:lnTo>
                <a:lnTo>
                  <a:pt x="1290" y="564"/>
                </a:lnTo>
                <a:lnTo>
                  <a:pt x="1301" y="562"/>
                </a:lnTo>
                <a:lnTo>
                  <a:pt x="1305" y="566"/>
                </a:lnTo>
                <a:lnTo>
                  <a:pt x="1308" y="571"/>
                </a:lnTo>
                <a:lnTo>
                  <a:pt x="1313" y="571"/>
                </a:lnTo>
                <a:lnTo>
                  <a:pt x="1316" y="570"/>
                </a:lnTo>
                <a:lnTo>
                  <a:pt x="1321" y="567"/>
                </a:lnTo>
                <a:lnTo>
                  <a:pt x="1336" y="561"/>
                </a:lnTo>
                <a:lnTo>
                  <a:pt x="1344" y="557"/>
                </a:lnTo>
                <a:lnTo>
                  <a:pt x="1368" y="556"/>
                </a:lnTo>
                <a:lnTo>
                  <a:pt x="1373" y="557"/>
                </a:lnTo>
                <a:lnTo>
                  <a:pt x="1379" y="552"/>
                </a:lnTo>
                <a:lnTo>
                  <a:pt x="1379" y="547"/>
                </a:lnTo>
                <a:lnTo>
                  <a:pt x="1384" y="552"/>
                </a:lnTo>
                <a:lnTo>
                  <a:pt x="1384" y="556"/>
                </a:lnTo>
                <a:lnTo>
                  <a:pt x="1381" y="560"/>
                </a:lnTo>
                <a:lnTo>
                  <a:pt x="1396" y="562"/>
                </a:lnTo>
                <a:lnTo>
                  <a:pt x="1411" y="561"/>
                </a:lnTo>
                <a:lnTo>
                  <a:pt x="1415" y="559"/>
                </a:lnTo>
                <a:lnTo>
                  <a:pt x="1423" y="549"/>
                </a:lnTo>
                <a:lnTo>
                  <a:pt x="1427" y="539"/>
                </a:lnTo>
                <a:lnTo>
                  <a:pt x="1431" y="538"/>
                </a:lnTo>
                <a:lnTo>
                  <a:pt x="1438" y="543"/>
                </a:lnTo>
                <a:lnTo>
                  <a:pt x="1442" y="543"/>
                </a:lnTo>
                <a:lnTo>
                  <a:pt x="1447" y="544"/>
                </a:lnTo>
                <a:lnTo>
                  <a:pt x="1442" y="543"/>
                </a:lnTo>
                <a:lnTo>
                  <a:pt x="1437" y="545"/>
                </a:lnTo>
                <a:lnTo>
                  <a:pt x="1438" y="550"/>
                </a:lnTo>
                <a:lnTo>
                  <a:pt x="1441" y="555"/>
                </a:lnTo>
                <a:lnTo>
                  <a:pt x="1438" y="550"/>
                </a:lnTo>
                <a:lnTo>
                  <a:pt x="1436" y="545"/>
                </a:lnTo>
                <a:lnTo>
                  <a:pt x="1433" y="541"/>
                </a:lnTo>
                <a:lnTo>
                  <a:pt x="1428" y="543"/>
                </a:lnTo>
                <a:lnTo>
                  <a:pt x="1429" y="547"/>
                </a:lnTo>
                <a:lnTo>
                  <a:pt x="1433" y="552"/>
                </a:lnTo>
                <a:lnTo>
                  <a:pt x="1433" y="557"/>
                </a:lnTo>
                <a:lnTo>
                  <a:pt x="1432" y="562"/>
                </a:lnTo>
                <a:lnTo>
                  <a:pt x="1427" y="565"/>
                </a:lnTo>
                <a:lnTo>
                  <a:pt x="1437" y="567"/>
                </a:lnTo>
                <a:lnTo>
                  <a:pt x="1442" y="570"/>
                </a:lnTo>
                <a:lnTo>
                  <a:pt x="1447" y="570"/>
                </a:lnTo>
                <a:lnTo>
                  <a:pt x="1452" y="572"/>
                </a:lnTo>
                <a:lnTo>
                  <a:pt x="1455" y="572"/>
                </a:lnTo>
                <a:lnTo>
                  <a:pt x="1465" y="575"/>
                </a:lnTo>
                <a:lnTo>
                  <a:pt x="1470" y="572"/>
                </a:lnTo>
                <a:lnTo>
                  <a:pt x="1470" y="576"/>
                </a:lnTo>
                <a:lnTo>
                  <a:pt x="1475" y="576"/>
                </a:lnTo>
                <a:lnTo>
                  <a:pt x="1480" y="577"/>
                </a:lnTo>
                <a:lnTo>
                  <a:pt x="1489" y="583"/>
                </a:lnTo>
                <a:lnTo>
                  <a:pt x="1492" y="588"/>
                </a:lnTo>
                <a:lnTo>
                  <a:pt x="1502" y="592"/>
                </a:lnTo>
                <a:lnTo>
                  <a:pt x="1506" y="589"/>
                </a:lnTo>
                <a:lnTo>
                  <a:pt x="1502" y="594"/>
                </a:lnTo>
                <a:lnTo>
                  <a:pt x="1517" y="599"/>
                </a:lnTo>
                <a:lnTo>
                  <a:pt x="1526" y="599"/>
                </a:lnTo>
                <a:lnTo>
                  <a:pt x="1531" y="602"/>
                </a:lnTo>
                <a:lnTo>
                  <a:pt x="1536" y="606"/>
                </a:lnTo>
                <a:lnTo>
                  <a:pt x="1537" y="602"/>
                </a:lnTo>
                <a:lnTo>
                  <a:pt x="1537" y="597"/>
                </a:lnTo>
                <a:lnTo>
                  <a:pt x="1536" y="592"/>
                </a:lnTo>
                <a:lnTo>
                  <a:pt x="1546" y="596"/>
                </a:lnTo>
                <a:lnTo>
                  <a:pt x="1549" y="591"/>
                </a:lnTo>
                <a:lnTo>
                  <a:pt x="1547" y="586"/>
                </a:lnTo>
                <a:lnTo>
                  <a:pt x="1543" y="582"/>
                </a:lnTo>
                <a:lnTo>
                  <a:pt x="1538" y="578"/>
                </a:lnTo>
                <a:lnTo>
                  <a:pt x="1533" y="582"/>
                </a:lnTo>
                <a:lnTo>
                  <a:pt x="1534" y="577"/>
                </a:lnTo>
                <a:lnTo>
                  <a:pt x="1530" y="577"/>
                </a:lnTo>
                <a:lnTo>
                  <a:pt x="1527" y="572"/>
                </a:lnTo>
                <a:lnTo>
                  <a:pt x="1517" y="573"/>
                </a:lnTo>
                <a:lnTo>
                  <a:pt x="1512" y="576"/>
                </a:lnTo>
                <a:lnTo>
                  <a:pt x="1516" y="571"/>
                </a:lnTo>
                <a:lnTo>
                  <a:pt x="1512" y="566"/>
                </a:lnTo>
                <a:lnTo>
                  <a:pt x="1517" y="568"/>
                </a:lnTo>
                <a:lnTo>
                  <a:pt x="1521" y="566"/>
                </a:lnTo>
                <a:lnTo>
                  <a:pt x="1526" y="567"/>
                </a:lnTo>
                <a:lnTo>
                  <a:pt x="1530" y="572"/>
                </a:lnTo>
                <a:lnTo>
                  <a:pt x="1534" y="572"/>
                </a:lnTo>
                <a:lnTo>
                  <a:pt x="1538" y="571"/>
                </a:lnTo>
                <a:lnTo>
                  <a:pt x="1538" y="566"/>
                </a:lnTo>
                <a:lnTo>
                  <a:pt x="1536" y="561"/>
                </a:lnTo>
                <a:lnTo>
                  <a:pt x="1546" y="562"/>
                </a:lnTo>
                <a:lnTo>
                  <a:pt x="1541" y="566"/>
                </a:lnTo>
                <a:lnTo>
                  <a:pt x="1543" y="572"/>
                </a:lnTo>
                <a:lnTo>
                  <a:pt x="1552" y="581"/>
                </a:lnTo>
                <a:lnTo>
                  <a:pt x="1549" y="586"/>
                </a:lnTo>
                <a:lnTo>
                  <a:pt x="1554" y="588"/>
                </a:lnTo>
                <a:lnTo>
                  <a:pt x="1559" y="585"/>
                </a:lnTo>
                <a:lnTo>
                  <a:pt x="1564" y="582"/>
                </a:lnTo>
                <a:lnTo>
                  <a:pt x="1568" y="587"/>
                </a:lnTo>
                <a:lnTo>
                  <a:pt x="1573" y="589"/>
                </a:lnTo>
                <a:lnTo>
                  <a:pt x="1576" y="588"/>
                </a:lnTo>
                <a:lnTo>
                  <a:pt x="1576" y="583"/>
                </a:lnTo>
                <a:lnTo>
                  <a:pt x="1569" y="575"/>
                </a:lnTo>
                <a:lnTo>
                  <a:pt x="1568" y="570"/>
                </a:lnTo>
                <a:lnTo>
                  <a:pt x="1569" y="570"/>
                </a:lnTo>
                <a:lnTo>
                  <a:pt x="1564" y="566"/>
                </a:lnTo>
                <a:lnTo>
                  <a:pt x="1554" y="552"/>
                </a:lnTo>
                <a:lnTo>
                  <a:pt x="1552" y="546"/>
                </a:lnTo>
                <a:lnTo>
                  <a:pt x="1549" y="543"/>
                </a:lnTo>
                <a:lnTo>
                  <a:pt x="1554" y="545"/>
                </a:lnTo>
                <a:lnTo>
                  <a:pt x="1549" y="541"/>
                </a:lnTo>
                <a:lnTo>
                  <a:pt x="1544" y="538"/>
                </a:lnTo>
                <a:lnTo>
                  <a:pt x="1546" y="538"/>
                </a:lnTo>
                <a:lnTo>
                  <a:pt x="1546" y="528"/>
                </a:lnTo>
                <a:lnTo>
                  <a:pt x="1548" y="536"/>
                </a:lnTo>
                <a:lnTo>
                  <a:pt x="1553" y="541"/>
                </a:lnTo>
                <a:lnTo>
                  <a:pt x="1560" y="550"/>
                </a:lnTo>
                <a:lnTo>
                  <a:pt x="1563" y="555"/>
                </a:lnTo>
                <a:lnTo>
                  <a:pt x="1567" y="560"/>
                </a:lnTo>
                <a:lnTo>
                  <a:pt x="1572" y="560"/>
                </a:lnTo>
                <a:lnTo>
                  <a:pt x="1572" y="565"/>
                </a:lnTo>
                <a:lnTo>
                  <a:pt x="1580" y="572"/>
                </a:lnTo>
                <a:lnTo>
                  <a:pt x="1584" y="577"/>
                </a:lnTo>
                <a:lnTo>
                  <a:pt x="1589" y="577"/>
                </a:lnTo>
                <a:lnTo>
                  <a:pt x="1590" y="577"/>
                </a:lnTo>
                <a:lnTo>
                  <a:pt x="1588" y="578"/>
                </a:lnTo>
                <a:lnTo>
                  <a:pt x="1590" y="583"/>
                </a:lnTo>
                <a:lnTo>
                  <a:pt x="1600" y="581"/>
                </a:lnTo>
                <a:lnTo>
                  <a:pt x="1592" y="577"/>
                </a:lnTo>
                <a:lnTo>
                  <a:pt x="1597" y="578"/>
                </a:lnTo>
                <a:lnTo>
                  <a:pt x="1602" y="576"/>
                </a:lnTo>
                <a:lnTo>
                  <a:pt x="1601" y="562"/>
                </a:lnTo>
                <a:lnTo>
                  <a:pt x="1606" y="560"/>
                </a:lnTo>
                <a:lnTo>
                  <a:pt x="1602" y="562"/>
                </a:lnTo>
                <a:lnTo>
                  <a:pt x="1602" y="567"/>
                </a:lnTo>
                <a:lnTo>
                  <a:pt x="1605" y="572"/>
                </a:lnTo>
                <a:lnTo>
                  <a:pt x="1605" y="577"/>
                </a:lnTo>
                <a:lnTo>
                  <a:pt x="1606" y="582"/>
                </a:lnTo>
                <a:lnTo>
                  <a:pt x="1610" y="586"/>
                </a:lnTo>
                <a:lnTo>
                  <a:pt x="1615" y="587"/>
                </a:lnTo>
                <a:lnTo>
                  <a:pt x="1615" y="582"/>
                </a:lnTo>
                <a:lnTo>
                  <a:pt x="1616" y="577"/>
                </a:lnTo>
                <a:lnTo>
                  <a:pt x="1616" y="587"/>
                </a:lnTo>
                <a:lnTo>
                  <a:pt x="1620" y="592"/>
                </a:lnTo>
                <a:lnTo>
                  <a:pt x="1623" y="592"/>
                </a:lnTo>
                <a:lnTo>
                  <a:pt x="1625" y="587"/>
                </a:lnTo>
                <a:lnTo>
                  <a:pt x="1634" y="586"/>
                </a:lnTo>
                <a:lnTo>
                  <a:pt x="1625" y="588"/>
                </a:lnTo>
                <a:lnTo>
                  <a:pt x="1627" y="593"/>
                </a:lnTo>
                <a:lnTo>
                  <a:pt x="1631" y="596"/>
                </a:lnTo>
                <a:lnTo>
                  <a:pt x="1636" y="598"/>
                </a:lnTo>
                <a:lnTo>
                  <a:pt x="1641" y="598"/>
                </a:lnTo>
                <a:lnTo>
                  <a:pt x="1646" y="602"/>
                </a:lnTo>
                <a:lnTo>
                  <a:pt x="1636" y="599"/>
                </a:lnTo>
                <a:lnTo>
                  <a:pt x="1627" y="599"/>
                </a:lnTo>
                <a:lnTo>
                  <a:pt x="1630" y="604"/>
                </a:lnTo>
                <a:lnTo>
                  <a:pt x="1634" y="606"/>
                </a:lnTo>
                <a:lnTo>
                  <a:pt x="1636" y="610"/>
                </a:lnTo>
                <a:lnTo>
                  <a:pt x="1641" y="610"/>
                </a:lnTo>
                <a:lnTo>
                  <a:pt x="1639" y="615"/>
                </a:lnTo>
                <a:lnTo>
                  <a:pt x="1649" y="613"/>
                </a:lnTo>
                <a:lnTo>
                  <a:pt x="1646" y="617"/>
                </a:lnTo>
                <a:lnTo>
                  <a:pt x="1639" y="620"/>
                </a:lnTo>
                <a:lnTo>
                  <a:pt x="1641" y="625"/>
                </a:lnTo>
                <a:lnTo>
                  <a:pt x="1646" y="625"/>
                </a:lnTo>
                <a:lnTo>
                  <a:pt x="1649" y="622"/>
                </a:lnTo>
                <a:lnTo>
                  <a:pt x="1654" y="624"/>
                </a:lnTo>
                <a:lnTo>
                  <a:pt x="1659" y="625"/>
                </a:lnTo>
                <a:lnTo>
                  <a:pt x="1663" y="620"/>
                </a:lnTo>
                <a:lnTo>
                  <a:pt x="1665" y="625"/>
                </a:lnTo>
                <a:lnTo>
                  <a:pt x="1665" y="630"/>
                </a:lnTo>
                <a:lnTo>
                  <a:pt x="1670" y="633"/>
                </a:lnTo>
                <a:lnTo>
                  <a:pt x="1675" y="634"/>
                </a:lnTo>
                <a:lnTo>
                  <a:pt x="1680" y="631"/>
                </a:lnTo>
                <a:lnTo>
                  <a:pt x="1678" y="636"/>
                </a:lnTo>
                <a:lnTo>
                  <a:pt x="1681" y="641"/>
                </a:lnTo>
                <a:lnTo>
                  <a:pt x="1686" y="638"/>
                </a:lnTo>
                <a:lnTo>
                  <a:pt x="1688" y="644"/>
                </a:lnTo>
                <a:lnTo>
                  <a:pt x="1693" y="645"/>
                </a:lnTo>
                <a:lnTo>
                  <a:pt x="1697" y="649"/>
                </a:lnTo>
                <a:lnTo>
                  <a:pt x="1702" y="649"/>
                </a:lnTo>
                <a:lnTo>
                  <a:pt x="1706" y="652"/>
                </a:lnTo>
                <a:lnTo>
                  <a:pt x="1712" y="651"/>
                </a:lnTo>
                <a:lnTo>
                  <a:pt x="1715" y="651"/>
                </a:lnTo>
                <a:lnTo>
                  <a:pt x="1710" y="654"/>
                </a:lnTo>
                <a:lnTo>
                  <a:pt x="1706" y="659"/>
                </a:lnTo>
                <a:lnTo>
                  <a:pt x="1709" y="662"/>
                </a:lnTo>
                <a:lnTo>
                  <a:pt x="1710" y="672"/>
                </a:lnTo>
                <a:lnTo>
                  <a:pt x="1710" y="676"/>
                </a:lnTo>
                <a:lnTo>
                  <a:pt x="1707" y="682"/>
                </a:lnTo>
                <a:lnTo>
                  <a:pt x="1711" y="686"/>
                </a:lnTo>
                <a:lnTo>
                  <a:pt x="1716" y="690"/>
                </a:lnTo>
                <a:lnTo>
                  <a:pt x="1721" y="687"/>
                </a:lnTo>
                <a:lnTo>
                  <a:pt x="1716" y="682"/>
                </a:lnTo>
                <a:lnTo>
                  <a:pt x="1721" y="683"/>
                </a:lnTo>
                <a:lnTo>
                  <a:pt x="1720" y="675"/>
                </a:lnTo>
                <a:lnTo>
                  <a:pt x="1716" y="670"/>
                </a:lnTo>
                <a:lnTo>
                  <a:pt x="1723" y="660"/>
                </a:lnTo>
                <a:lnTo>
                  <a:pt x="1728" y="659"/>
                </a:lnTo>
                <a:lnTo>
                  <a:pt x="1733" y="649"/>
                </a:lnTo>
                <a:lnTo>
                  <a:pt x="1732" y="654"/>
                </a:lnTo>
                <a:lnTo>
                  <a:pt x="1735" y="659"/>
                </a:lnTo>
                <a:lnTo>
                  <a:pt x="1744" y="664"/>
                </a:lnTo>
                <a:lnTo>
                  <a:pt x="1748" y="669"/>
                </a:lnTo>
                <a:lnTo>
                  <a:pt x="1752" y="678"/>
                </a:lnTo>
                <a:lnTo>
                  <a:pt x="1756" y="683"/>
                </a:lnTo>
                <a:lnTo>
                  <a:pt x="1759" y="685"/>
                </a:lnTo>
                <a:lnTo>
                  <a:pt x="1756" y="687"/>
                </a:lnTo>
                <a:lnTo>
                  <a:pt x="1753" y="692"/>
                </a:lnTo>
                <a:lnTo>
                  <a:pt x="1754" y="696"/>
                </a:lnTo>
                <a:lnTo>
                  <a:pt x="1759" y="697"/>
                </a:lnTo>
                <a:lnTo>
                  <a:pt x="1764" y="694"/>
                </a:lnTo>
                <a:lnTo>
                  <a:pt x="1764" y="690"/>
                </a:lnTo>
                <a:lnTo>
                  <a:pt x="1768" y="680"/>
                </a:lnTo>
                <a:lnTo>
                  <a:pt x="1765" y="690"/>
                </a:lnTo>
                <a:lnTo>
                  <a:pt x="1765" y="694"/>
                </a:lnTo>
                <a:lnTo>
                  <a:pt x="1760" y="696"/>
                </a:lnTo>
                <a:lnTo>
                  <a:pt x="1759" y="701"/>
                </a:lnTo>
                <a:lnTo>
                  <a:pt x="1765" y="710"/>
                </a:lnTo>
                <a:lnTo>
                  <a:pt x="1770" y="709"/>
                </a:lnTo>
                <a:lnTo>
                  <a:pt x="1768" y="701"/>
                </a:lnTo>
                <a:lnTo>
                  <a:pt x="1774" y="709"/>
                </a:lnTo>
                <a:lnTo>
                  <a:pt x="1774" y="708"/>
                </a:lnTo>
                <a:lnTo>
                  <a:pt x="1778" y="703"/>
                </a:lnTo>
                <a:lnTo>
                  <a:pt x="1779" y="698"/>
                </a:lnTo>
                <a:lnTo>
                  <a:pt x="1781" y="692"/>
                </a:lnTo>
                <a:lnTo>
                  <a:pt x="1780" y="683"/>
                </a:lnTo>
                <a:close/>
                <a:moveTo>
                  <a:pt x="23" y="839"/>
                </a:moveTo>
                <a:lnTo>
                  <a:pt x="20" y="834"/>
                </a:lnTo>
                <a:lnTo>
                  <a:pt x="19" y="829"/>
                </a:lnTo>
                <a:lnTo>
                  <a:pt x="15" y="828"/>
                </a:lnTo>
                <a:lnTo>
                  <a:pt x="10" y="824"/>
                </a:lnTo>
                <a:lnTo>
                  <a:pt x="5" y="823"/>
                </a:lnTo>
                <a:lnTo>
                  <a:pt x="0" y="825"/>
                </a:lnTo>
                <a:lnTo>
                  <a:pt x="5" y="830"/>
                </a:lnTo>
                <a:lnTo>
                  <a:pt x="5" y="835"/>
                </a:lnTo>
                <a:lnTo>
                  <a:pt x="9" y="840"/>
                </a:lnTo>
                <a:lnTo>
                  <a:pt x="14" y="838"/>
                </a:lnTo>
                <a:lnTo>
                  <a:pt x="19" y="839"/>
                </a:lnTo>
                <a:lnTo>
                  <a:pt x="23" y="839"/>
                </a:lnTo>
                <a:close/>
                <a:moveTo>
                  <a:pt x="19" y="865"/>
                </a:moveTo>
                <a:lnTo>
                  <a:pt x="23" y="869"/>
                </a:lnTo>
                <a:lnTo>
                  <a:pt x="26" y="866"/>
                </a:lnTo>
                <a:lnTo>
                  <a:pt x="28" y="861"/>
                </a:lnTo>
                <a:lnTo>
                  <a:pt x="23" y="862"/>
                </a:lnTo>
                <a:lnTo>
                  <a:pt x="19" y="865"/>
                </a:lnTo>
                <a:close/>
                <a:moveTo>
                  <a:pt x="125" y="935"/>
                </a:moveTo>
                <a:lnTo>
                  <a:pt x="128" y="940"/>
                </a:lnTo>
                <a:lnTo>
                  <a:pt x="129" y="938"/>
                </a:lnTo>
                <a:lnTo>
                  <a:pt x="139" y="934"/>
                </a:lnTo>
                <a:lnTo>
                  <a:pt x="140" y="929"/>
                </a:lnTo>
                <a:lnTo>
                  <a:pt x="135" y="933"/>
                </a:lnTo>
                <a:lnTo>
                  <a:pt x="125" y="935"/>
                </a:lnTo>
                <a:close/>
                <a:moveTo>
                  <a:pt x="168" y="950"/>
                </a:moveTo>
                <a:lnTo>
                  <a:pt x="167" y="945"/>
                </a:lnTo>
                <a:lnTo>
                  <a:pt x="167" y="950"/>
                </a:lnTo>
                <a:lnTo>
                  <a:pt x="168" y="950"/>
                </a:lnTo>
                <a:close/>
                <a:moveTo>
                  <a:pt x="178" y="976"/>
                </a:moveTo>
                <a:lnTo>
                  <a:pt x="177" y="971"/>
                </a:lnTo>
                <a:lnTo>
                  <a:pt x="172" y="966"/>
                </a:lnTo>
                <a:lnTo>
                  <a:pt x="167" y="964"/>
                </a:lnTo>
                <a:lnTo>
                  <a:pt x="170" y="969"/>
                </a:lnTo>
                <a:lnTo>
                  <a:pt x="173" y="971"/>
                </a:lnTo>
                <a:lnTo>
                  <a:pt x="182" y="986"/>
                </a:lnTo>
                <a:lnTo>
                  <a:pt x="187" y="985"/>
                </a:lnTo>
                <a:lnTo>
                  <a:pt x="182" y="981"/>
                </a:lnTo>
                <a:lnTo>
                  <a:pt x="178" y="976"/>
                </a:lnTo>
                <a:close/>
                <a:moveTo>
                  <a:pt x="199" y="958"/>
                </a:moveTo>
                <a:lnTo>
                  <a:pt x="203" y="964"/>
                </a:lnTo>
                <a:lnTo>
                  <a:pt x="208" y="959"/>
                </a:lnTo>
                <a:lnTo>
                  <a:pt x="204" y="955"/>
                </a:lnTo>
                <a:lnTo>
                  <a:pt x="199" y="958"/>
                </a:lnTo>
                <a:close/>
                <a:moveTo>
                  <a:pt x="251" y="985"/>
                </a:moveTo>
                <a:lnTo>
                  <a:pt x="252" y="985"/>
                </a:lnTo>
                <a:lnTo>
                  <a:pt x="252" y="980"/>
                </a:lnTo>
                <a:lnTo>
                  <a:pt x="251" y="985"/>
                </a:lnTo>
                <a:close/>
                <a:moveTo>
                  <a:pt x="280" y="983"/>
                </a:moveTo>
                <a:lnTo>
                  <a:pt x="275" y="982"/>
                </a:lnTo>
                <a:lnTo>
                  <a:pt x="275" y="987"/>
                </a:lnTo>
                <a:lnTo>
                  <a:pt x="280" y="992"/>
                </a:lnTo>
                <a:lnTo>
                  <a:pt x="276" y="996"/>
                </a:lnTo>
                <a:lnTo>
                  <a:pt x="278" y="1001"/>
                </a:lnTo>
                <a:lnTo>
                  <a:pt x="278" y="998"/>
                </a:lnTo>
                <a:lnTo>
                  <a:pt x="288" y="990"/>
                </a:lnTo>
                <a:lnTo>
                  <a:pt x="283" y="987"/>
                </a:lnTo>
                <a:lnTo>
                  <a:pt x="280" y="983"/>
                </a:lnTo>
                <a:close/>
                <a:moveTo>
                  <a:pt x="305" y="992"/>
                </a:moveTo>
                <a:lnTo>
                  <a:pt x="302" y="996"/>
                </a:lnTo>
                <a:lnTo>
                  <a:pt x="293" y="998"/>
                </a:lnTo>
                <a:lnTo>
                  <a:pt x="291" y="998"/>
                </a:lnTo>
                <a:lnTo>
                  <a:pt x="296" y="998"/>
                </a:lnTo>
                <a:lnTo>
                  <a:pt x="301" y="1002"/>
                </a:lnTo>
                <a:lnTo>
                  <a:pt x="305" y="1001"/>
                </a:lnTo>
                <a:lnTo>
                  <a:pt x="307" y="996"/>
                </a:lnTo>
                <a:lnTo>
                  <a:pt x="310" y="992"/>
                </a:lnTo>
                <a:lnTo>
                  <a:pt x="305" y="992"/>
                </a:lnTo>
                <a:close/>
                <a:moveTo>
                  <a:pt x="325" y="997"/>
                </a:moveTo>
                <a:lnTo>
                  <a:pt x="325" y="992"/>
                </a:lnTo>
                <a:lnTo>
                  <a:pt x="322" y="997"/>
                </a:lnTo>
                <a:lnTo>
                  <a:pt x="320" y="1001"/>
                </a:lnTo>
                <a:lnTo>
                  <a:pt x="315" y="1002"/>
                </a:lnTo>
                <a:lnTo>
                  <a:pt x="310" y="1006"/>
                </a:lnTo>
                <a:lnTo>
                  <a:pt x="310" y="1009"/>
                </a:lnTo>
                <a:lnTo>
                  <a:pt x="315" y="1004"/>
                </a:lnTo>
                <a:lnTo>
                  <a:pt x="315" y="1009"/>
                </a:lnTo>
                <a:lnTo>
                  <a:pt x="320" y="1007"/>
                </a:lnTo>
                <a:lnTo>
                  <a:pt x="330" y="1006"/>
                </a:lnTo>
                <a:lnTo>
                  <a:pt x="329" y="1001"/>
                </a:lnTo>
                <a:lnTo>
                  <a:pt x="325" y="997"/>
                </a:lnTo>
                <a:close/>
                <a:moveTo>
                  <a:pt x="331" y="1008"/>
                </a:moveTo>
                <a:lnTo>
                  <a:pt x="335" y="1006"/>
                </a:lnTo>
                <a:lnTo>
                  <a:pt x="335" y="1001"/>
                </a:lnTo>
                <a:lnTo>
                  <a:pt x="330" y="1003"/>
                </a:lnTo>
                <a:lnTo>
                  <a:pt x="331" y="1008"/>
                </a:lnTo>
                <a:close/>
                <a:moveTo>
                  <a:pt x="339" y="1007"/>
                </a:moveTo>
                <a:lnTo>
                  <a:pt x="343" y="1003"/>
                </a:lnTo>
                <a:lnTo>
                  <a:pt x="338" y="1002"/>
                </a:lnTo>
                <a:lnTo>
                  <a:pt x="339" y="1007"/>
                </a:lnTo>
                <a:close/>
                <a:moveTo>
                  <a:pt x="341" y="992"/>
                </a:moveTo>
                <a:lnTo>
                  <a:pt x="344" y="997"/>
                </a:lnTo>
                <a:lnTo>
                  <a:pt x="347" y="995"/>
                </a:lnTo>
                <a:lnTo>
                  <a:pt x="346" y="990"/>
                </a:lnTo>
                <a:lnTo>
                  <a:pt x="341" y="992"/>
                </a:lnTo>
                <a:close/>
                <a:moveTo>
                  <a:pt x="414" y="991"/>
                </a:moveTo>
                <a:lnTo>
                  <a:pt x="409" y="988"/>
                </a:lnTo>
                <a:lnTo>
                  <a:pt x="406" y="992"/>
                </a:lnTo>
                <a:lnTo>
                  <a:pt x="406" y="997"/>
                </a:lnTo>
                <a:lnTo>
                  <a:pt x="401" y="1000"/>
                </a:lnTo>
                <a:lnTo>
                  <a:pt x="396" y="1000"/>
                </a:lnTo>
                <a:lnTo>
                  <a:pt x="383" y="1001"/>
                </a:lnTo>
                <a:lnTo>
                  <a:pt x="373" y="1002"/>
                </a:lnTo>
                <a:lnTo>
                  <a:pt x="377" y="1003"/>
                </a:lnTo>
                <a:lnTo>
                  <a:pt x="383" y="1003"/>
                </a:lnTo>
                <a:lnTo>
                  <a:pt x="392" y="1006"/>
                </a:lnTo>
                <a:lnTo>
                  <a:pt x="397" y="1003"/>
                </a:lnTo>
                <a:lnTo>
                  <a:pt x="401" y="1003"/>
                </a:lnTo>
                <a:lnTo>
                  <a:pt x="406" y="1004"/>
                </a:lnTo>
                <a:lnTo>
                  <a:pt x="410" y="1003"/>
                </a:lnTo>
                <a:lnTo>
                  <a:pt x="410" y="998"/>
                </a:lnTo>
                <a:lnTo>
                  <a:pt x="415" y="996"/>
                </a:lnTo>
                <a:lnTo>
                  <a:pt x="414" y="991"/>
                </a:lnTo>
                <a:close/>
                <a:moveTo>
                  <a:pt x="433" y="1009"/>
                </a:moveTo>
                <a:lnTo>
                  <a:pt x="429" y="1007"/>
                </a:lnTo>
                <a:lnTo>
                  <a:pt x="424" y="1007"/>
                </a:lnTo>
                <a:lnTo>
                  <a:pt x="419" y="1007"/>
                </a:lnTo>
                <a:lnTo>
                  <a:pt x="415" y="1007"/>
                </a:lnTo>
                <a:lnTo>
                  <a:pt x="419" y="1009"/>
                </a:lnTo>
                <a:lnTo>
                  <a:pt x="424" y="1011"/>
                </a:lnTo>
                <a:lnTo>
                  <a:pt x="429" y="1013"/>
                </a:lnTo>
                <a:lnTo>
                  <a:pt x="433" y="1013"/>
                </a:lnTo>
                <a:lnTo>
                  <a:pt x="439" y="1012"/>
                </a:lnTo>
                <a:lnTo>
                  <a:pt x="443" y="1013"/>
                </a:lnTo>
                <a:lnTo>
                  <a:pt x="448" y="1013"/>
                </a:lnTo>
                <a:lnTo>
                  <a:pt x="438" y="1011"/>
                </a:lnTo>
                <a:lnTo>
                  <a:pt x="433" y="1009"/>
                </a:lnTo>
                <a:close/>
                <a:moveTo>
                  <a:pt x="462" y="1003"/>
                </a:moveTo>
                <a:lnTo>
                  <a:pt x="464" y="1008"/>
                </a:lnTo>
                <a:lnTo>
                  <a:pt x="467" y="1007"/>
                </a:lnTo>
                <a:lnTo>
                  <a:pt x="472" y="1003"/>
                </a:lnTo>
                <a:lnTo>
                  <a:pt x="467" y="1001"/>
                </a:lnTo>
                <a:lnTo>
                  <a:pt x="462" y="1003"/>
                </a:lnTo>
                <a:close/>
                <a:moveTo>
                  <a:pt x="523" y="997"/>
                </a:moveTo>
                <a:lnTo>
                  <a:pt x="523" y="1003"/>
                </a:lnTo>
                <a:lnTo>
                  <a:pt x="525" y="1001"/>
                </a:lnTo>
                <a:lnTo>
                  <a:pt x="530" y="1001"/>
                </a:lnTo>
                <a:lnTo>
                  <a:pt x="528" y="996"/>
                </a:lnTo>
                <a:lnTo>
                  <a:pt x="523" y="997"/>
                </a:lnTo>
                <a:close/>
                <a:moveTo>
                  <a:pt x="551" y="992"/>
                </a:moveTo>
                <a:lnTo>
                  <a:pt x="561" y="995"/>
                </a:lnTo>
                <a:lnTo>
                  <a:pt x="561" y="990"/>
                </a:lnTo>
                <a:lnTo>
                  <a:pt x="553" y="990"/>
                </a:lnTo>
                <a:lnTo>
                  <a:pt x="551" y="992"/>
                </a:lnTo>
                <a:close/>
                <a:moveTo>
                  <a:pt x="553" y="573"/>
                </a:moveTo>
                <a:lnTo>
                  <a:pt x="543" y="567"/>
                </a:lnTo>
                <a:lnTo>
                  <a:pt x="539" y="562"/>
                </a:lnTo>
                <a:lnTo>
                  <a:pt x="536" y="559"/>
                </a:lnTo>
                <a:lnTo>
                  <a:pt x="535" y="562"/>
                </a:lnTo>
                <a:lnTo>
                  <a:pt x="540" y="567"/>
                </a:lnTo>
                <a:lnTo>
                  <a:pt x="543" y="572"/>
                </a:lnTo>
                <a:lnTo>
                  <a:pt x="548" y="573"/>
                </a:lnTo>
                <a:lnTo>
                  <a:pt x="553" y="577"/>
                </a:lnTo>
                <a:lnTo>
                  <a:pt x="553" y="573"/>
                </a:lnTo>
                <a:close/>
                <a:moveTo>
                  <a:pt x="576" y="754"/>
                </a:moveTo>
                <a:lnTo>
                  <a:pt x="578" y="759"/>
                </a:lnTo>
                <a:lnTo>
                  <a:pt x="581" y="756"/>
                </a:lnTo>
                <a:lnTo>
                  <a:pt x="585" y="752"/>
                </a:lnTo>
                <a:lnTo>
                  <a:pt x="576" y="754"/>
                </a:lnTo>
                <a:close/>
                <a:moveTo>
                  <a:pt x="595" y="790"/>
                </a:moveTo>
                <a:lnTo>
                  <a:pt x="590" y="788"/>
                </a:lnTo>
                <a:lnTo>
                  <a:pt x="595" y="793"/>
                </a:lnTo>
                <a:lnTo>
                  <a:pt x="595" y="790"/>
                </a:lnTo>
                <a:close/>
                <a:moveTo>
                  <a:pt x="603" y="418"/>
                </a:moveTo>
                <a:lnTo>
                  <a:pt x="612" y="413"/>
                </a:lnTo>
                <a:lnTo>
                  <a:pt x="617" y="414"/>
                </a:lnTo>
                <a:lnTo>
                  <a:pt x="613" y="413"/>
                </a:lnTo>
                <a:lnTo>
                  <a:pt x="618" y="412"/>
                </a:lnTo>
                <a:lnTo>
                  <a:pt x="628" y="420"/>
                </a:lnTo>
                <a:lnTo>
                  <a:pt x="632" y="424"/>
                </a:lnTo>
                <a:lnTo>
                  <a:pt x="632" y="429"/>
                </a:lnTo>
                <a:lnTo>
                  <a:pt x="636" y="431"/>
                </a:lnTo>
                <a:lnTo>
                  <a:pt x="641" y="439"/>
                </a:lnTo>
                <a:lnTo>
                  <a:pt x="640" y="434"/>
                </a:lnTo>
                <a:lnTo>
                  <a:pt x="643" y="439"/>
                </a:lnTo>
                <a:lnTo>
                  <a:pt x="641" y="444"/>
                </a:lnTo>
                <a:lnTo>
                  <a:pt x="646" y="441"/>
                </a:lnTo>
                <a:lnTo>
                  <a:pt x="649" y="436"/>
                </a:lnTo>
                <a:lnTo>
                  <a:pt x="654" y="434"/>
                </a:lnTo>
                <a:lnTo>
                  <a:pt x="659" y="434"/>
                </a:lnTo>
                <a:lnTo>
                  <a:pt x="664" y="436"/>
                </a:lnTo>
                <a:lnTo>
                  <a:pt x="669" y="433"/>
                </a:lnTo>
                <a:lnTo>
                  <a:pt x="669" y="428"/>
                </a:lnTo>
                <a:lnTo>
                  <a:pt x="664" y="425"/>
                </a:lnTo>
                <a:lnTo>
                  <a:pt x="659" y="428"/>
                </a:lnTo>
                <a:lnTo>
                  <a:pt x="649" y="419"/>
                </a:lnTo>
                <a:lnTo>
                  <a:pt x="639" y="414"/>
                </a:lnTo>
                <a:lnTo>
                  <a:pt x="639" y="410"/>
                </a:lnTo>
                <a:lnTo>
                  <a:pt x="636" y="405"/>
                </a:lnTo>
                <a:lnTo>
                  <a:pt x="633" y="402"/>
                </a:lnTo>
                <a:lnTo>
                  <a:pt x="623" y="403"/>
                </a:lnTo>
                <a:lnTo>
                  <a:pt x="619" y="405"/>
                </a:lnTo>
                <a:lnTo>
                  <a:pt x="614" y="403"/>
                </a:lnTo>
                <a:lnTo>
                  <a:pt x="609" y="402"/>
                </a:lnTo>
                <a:lnTo>
                  <a:pt x="599" y="396"/>
                </a:lnTo>
                <a:lnTo>
                  <a:pt x="596" y="404"/>
                </a:lnTo>
                <a:lnTo>
                  <a:pt x="596" y="409"/>
                </a:lnTo>
                <a:lnTo>
                  <a:pt x="598" y="414"/>
                </a:lnTo>
                <a:lnTo>
                  <a:pt x="603" y="418"/>
                </a:lnTo>
                <a:close/>
                <a:moveTo>
                  <a:pt x="628" y="965"/>
                </a:moveTo>
                <a:lnTo>
                  <a:pt x="628" y="964"/>
                </a:lnTo>
                <a:lnTo>
                  <a:pt x="623" y="961"/>
                </a:lnTo>
                <a:lnTo>
                  <a:pt x="618" y="960"/>
                </a:lnTo>
                <a:lnTo>
                  <a:pt x="613" y="962"/>
                </a:lnTo>
                <a:lnTo>
                  <a:pt x="608" y="966"/>
                </a:lnTo>
                <a:lnTo>
                  <a:pt x="607" y="970"/>
                </a:lnTo>
                <a:lnTo>
                  <a:pt x="608" y="975"/>
                </a:lnTo>
                <a:lnTo>
                  <a:pt x="598" y="976"/>
                </a:lnTo>
                <a:lnTo>
                  <a:pt x="593" y="980"/>
                </a:lnTo>
                <a:lnTo>
                  <a:pt x="593" y="985"/>
                </a:lnTo>
                <a:lnTo>
                  <a:pt x="590" y="990"/>
                </a:lnTo>
                <a:lnTo>
                  <a:pt x="585" y="993"/>
                </a:lnTo>
                <a:lnTo>
                  <a:pt x="595" y="990"/>
                </a:lnTo>
                <a:lnTo>
                  <a:pt x="599" y="987"/>
                </a:lnTo>
                <a:lnTo>
                  <a:pt x="603" y="986"/>
                </a:lnTo>
                <a:lnTo>
                  <a:pt x="608" y="981"/>
                </a:lnTo>
                <a:lnTo>
                  <a:pt x="612" y="976"/>
                </a:lnTo>
                <a:lnTo>
                  <a:pt x="617" y="976"/>
                </a:lnTo>
                <a:lnTo>
                  <a:pt x="627" y="970"/>
                </a:lnTo>
                <a:lnTo>
                  <a:pt x="628" y="965"/>
                </a:lnTo>
                <a:close/>
                <a:moveTo>
                  <a:pt x="670" y="959"/>
                </a:moveTo>
                <a:lnTo>
                  <a:pt x="671" y="954"/>
                </a:lnTo>
                <a:lnTo>
                  <a:pt x="675" y="951"/>
                </a:lnTo>
                <a:lnTo>
                  <a:pt x="680" y="946"/>
                </a:lnTo>
                <a:lnTo>
                  <a:pt x="677" y="943"/>
                </a:lnTo>
                <a:lnTo>
                  <a:pt x="674" y="946"/>
                </a:lnTo>
                <a:lnTo>
                  <a:pt x="669" y="946"/>
                </a:lnTo>
                <a:lnTo>
                  <a:pt x="670" y="941"/>
                </a:lnTo>
                <a:lnTo>
                  <a:pt x="665" y="940"/>
                </a:lnTo>
                <a:lnTo>
                  <a:pt x="660" y="941"/>
                </a:lnTo>
                <a:lnTo>
                  <a:pt x="655" y="943"/>
                </a:lnTo>
                <a:lnTo>
                  <a:pt x="651" y="949"/>
                </a:lnTo>
                <a:lnTo>
                  <a:pt x="654" y="953"/>
                </a:lnTo>
                <a:lnTo>
                  <a:pt x="659" y="954"/>
                </a:lnTo>
                <a:lnTo>
                  <a:pt x="664" y="956"/>
                </a:lnTo>
                <a:lnTo>
                  <a:pt x="654" y="956"/>
                </a:lnTo>
                <a:lnTo>
                  <a:pt x="655" y="961"/>
                </a:lnTo>
                <a:lnTo>
                  <a:pt x="650" y="964"/>
                </a:lnTo>
                <a:lnTo>
                  <a:pt x="655" y="966"/>
                </a:lnTo>
                <a:lnTo>
                  <a:pt x="650" y="966"/>
                </a:lnTo>
                <a:lnTo>
                  <a:pt x="640" y="970"/>
                </a:lnTo>
                <a:lnTo>
                  <a:pt x="635" y="971"/>
                </a:lnTo>
                <a:lnTo>
                  <a:pt x="632" y="971"/>
                </a:lnTo>
                <a:lnTo>
                  <a:pt x="627" y="975"/>
                </a:lnTo>
                <a:lnTo>
                  <a:pt x="632" y="977"/>
                </a:lnTo>
                <a:lnTo>
                  <a:pt x="643" y="975"/>
                </a:lnTo>
                <a:lnTo>
                  <a:pt x="653" y="970"/>
                </a:lnTo>
                <a:lnTo>
                  <a:pt x="657" y="969"/>
                </a:lnTo>
                <a:lnTo>
                  <a:pt x="662" y="969"/>
                </a:lnTo>
                <a:lnTo>
                  <a:pt x="661" y="965"/>
                </a:lnTo>
                <a:lnTo>
                  <a:pt x="666" y="967"/>
                </a:lnTo>
                <a:lnTo>
                  <a:pt x="669" y="962"/>
                </a:lnTo>
                <a:lnTo>
                  <a:pt x="674" y="960"/>
                </a:lnTo>
                <a:lnTo>
                  <a:pt x="678" y="960"/>
                </a:lnTo>
                <a:lnTo>
                  <a:pt x="675" y="955"/>
                </a:lnTo>
                <a:lnTo>
                  <a:pt x="670" y="959"/>
                </a:lnTo>
                <a:close/>
                <a:moveTo>
                  <a:pt x="680" y="959"/>
                </a:moveTo>
                <a:lnTo>
                  <a:pt x="682" y="956"/>
                </a:lnTo>
                <a:lnTo>
                  <a:pt x="683" y="951"/>
                </a:lnTo>
                <a:lnTo>
                  <a:pt x="678" y="954"/>
                </a:lnTo>
                <a:lnTo>
                  <a:pt x="680" y="959"/>
                </a:lnTo>
                <a:close/>
                <a:moveTo>
                  <a:pt x="728" y="615"/>
                </a:moveTo>
                <a:lnTo>
                  <a:pt x="728" y="601"/>
                </a:lnTo>
                <a:lnTo>
                  <a:pt x="724" y="598"/>
                </a:lnTo>
                <a:lnTo>
                  <a:pt x="718" y="598"/>
                </a:lnTo>
                <a:lnTo>
                  <a:pt x="714" y="594"/>
                </a:lnTo>
                <a:lnTo>
                  <a:pt x="709" y="594"/>
                </a:lnTo>
                <a:lnTo>
                  <a:pt x="704" y="598"/>
                </a:lnTo>
                <a:lnTo>
                  <a:pt x="699" y="598"/>
                </a:lnTo>
                <a:lnTo>
                  <a:pt x="697" y="602"/>
                </a:lnTo>
                <a:lnTo>
                  <a:pt x="687" y="601"/>
                </a:lnTo>
                <a:lnTo>
                  <a:pt x="682" y="604"/>
                </a:lnTo>
                <a:lnTo>
                  <a:pt x="687" y="613"/>
                </a:lnTo>
                <a:lnTo>
                  <a:pt x="691" y="613"/>
                </a:lnTo>
                <a:lnTo>
                  <a:pt x="691" y="614"/>
                </a:lnTo>
                <a:lnTo>
                  <a:pt x="701" y="623"/>
                </a:lnTo>
                <a:lnTo>
                  <a:pt x="706" y="623"/>
                </a:lnTo>
                <a:lnTo>
                  <a:pt x="714" y="629"/>
                </a:lnTo>
                <a:lnTo>
                  <a:pt x="711" y="624"/>
                </a:lnTo>
                <a:lnTo>
                  <a:pt x="716" y="624"/>
                </a:lnTo>
                <a:lnTo>
                  <a:pt x="725" y="622"/>
                </a:lnTo>
                <a:lnTo>
                  <a:pt x="729" y="622"/>
                </a:lnTo>
                <a:lnTo>
                  <a:pt x="728" y="615"/>
                </a:lnTo>
                <a:close/>
                <a:moveTo>
                  <a:pt x="690" y="932"/>
                </a:moveTo>
                <a:lnTo>
                  <a:pt x="686" y="937"/>
                </a:lnTo>
                <a:lnTo>
                  <a:pt x="687" y="941"/>
                </a:lnTo>
                <a:lnTo>
                  <a:pt x="692" y="941"/>
                </a:lnTo>
                <a:lnTo>
                  <a:pt x="699" y="938"/>
                </a:lnTo>
                <a:lnTo>
                  <a:pt x="695" y="935"/>
                </a:lnTo>
                <a:lnTo>
                  <a:pt x="690" y="932"/>
                </a:lnTo>
                <a:close/>
                <a:moveTo>
                  <a:pt x="702" y="934"/>
                </a:moveTo>
                <a:lnTo>
                  <a:pt x="703" y="939"/>
                </a:lnTo>
                <a:lnTo>
                  <a:pt x="703" y="938"/>
                </a:lnTo>
                <a:lnTo>
                  <a:pt x="707" y="934"/>
                </a:lnTo>
                <a:lnTo>
                  <a:pt x="702" y="929"/>
                </a:lnTo>
                <a:lnTo>
                  <a:pt x="702" y="934"/>
                </a:lnTo>
                <a:close/>
                <a:moveTo>
                  <a:pt x="712" y="943"/>
                </a:moveTo>
                <a:lnTo>
                  <a:pt x="712" y="940"/>
                </a:lnTo>
                <a:lnTo>
                  <a:pt x="707" y="941"/>
                </a:lnTo>
                <a:lnTo>
                  <a:pt x="712" y="943"/>
                </a:lnTo>
                <a:close/>
                <a:moveTo>
                  <a:pt x="779" y="908"/>
                </a:moveTo>
                <a:lnTo>
                  <a:pt x="774" y="903"/>
                </a:lnTo>
                <a:lnTo>
                  <a:pt x="774" y="898"/>
                </a:lnTo>
                <a:lnTo>
                  <a:pt x="771" y="895"/>
                </a:lnTo>
                <a:lnTo>
                  <a:pt x="766" y="892"/>
                </a:lnTo>
                <a:lnTo>
                  <a:pt x="761" y="892"/>
                </a:lnTo>
                <a:lnTo>
                  <a:pt x="753" y="896"/>
                </a:lnTo>
                <a:lnTo>
                  <a:pt x="748" y="898"/>
                </a:lnTo>
                <a:lnTo>
                  <a:pt x="743" y="897"/>
                </a:lnTo>
                <a:lnTo>
                  <a:pt x="738" y="899"/>
                </a:lnTo>
                <a:lnTo>
                  <a:pt x="734" y="909"/>
                </a:lnTo>
                <a:lnTo>
                  <a:pt x="727" y="913"/>
                </a:lnTo>
                <a:lnTo>
                  <a:pt x="725" y="918"/>
                </a:lnTo>
                <a:lnTo>
                  <a:pt x="727" y="923"/>
                </a:lnTo>
                <a:lnTo>
                  <a:pt x="732" y="925"/>
                </a:lnTo>
                <a:lnTo>
                  <a:pt x="737" y="925"/>
                </a:lnTo>
                <a:lnTo>
                  <a:pt x="741" y="923"/>
                </a:lnTo>
                <a:lnTo>
                  <a:pt x="744" y="919"/>
                </a:lnTo>
                <a:lnTo>
                  <a:pt x="749" y="916"/>
                </a:lnTo>
                <a:lnTo>
                  <a:pt x="754" y="914"/>
                </a:lnTo>
                <a:lnTo>
                  <a:pt x="759" y="914"/>
                </a:lnTo>
                <a:lnTo>
                  <a:pt x="769" y="916"/>
                </a:lnTo>
                <a:lnTo>
                  <a:pt x="772" y="913"/>
                </a:lnTo>
                <a:lnTo>
                  <a:pt x="774" y="909"/>
                </a:lnTo>
                <a:lnTo>
                  <a:pt x="779" y="912"/>
                </a:lnTo>
                <a:lnTo>
                  <a:pt x="783" y="914"/>
                </a:lnTo>
                <a:lnTo>
                  <a:pt x="783" y="909"/>
                </a:lnTo>
                <a:lnTo>
                  <a:pt x="779" y="908"/>
                </a:lnTo>
                <a:close/>
                <a:moveTo>
                  <a:pt x="792" y="923"/>
                </a:moveTo>
                <a:lnTo>
                  <a:pt x="793" y="928"/>
                </a:lnTo>
                <a:lnTo>
                  <a:pt x="798" y="930"/>
                </a:lnTo>
                <a:lnTo>
                  <a:pt x="798" y="925"/>
                </a:lnTo>
                <a:lnTo>
                  <a:pt x="793" y="923"/>
                </a:lnTo>
                <a:lnTo>
                  <a:pt x="792" y="923"/>
                </a:lnTo>
                <a:close/>
                <a:moveTo>
                  <a:pt x="806" y="903"/>
                </a:moveTo>
                <a:lnTo>
                  <a:pt x="811" y="903"/>
                </a:lnTo>
                <a:lnTo>
                  <a:pt x="812" y="898"/>
                </a:lnTo>
                <a:lnTo>
                  <a:pt x="807" y="898"/>
                </a:lnTo>
                <a:lnTo>
                  <a:pt x="806" y="903"/>
                </a:lnTo>
                <a:close/>
                <a:moveTo>
                  <a:pt x="824" y="424"/>
                </a:moveTo>
                <a:lnTo>
                  <a:pt x="819" y="423"/>
                </a:lnTo>
                <a:lnTo>
                  <a:pt x="819" y="428"/>
                </a:lnTo>
                <a:lnTo>
                  <a:pt x="824" y="425"/>
                </a:lnTo>
                <a:lnTo>
                  <a:pt x="824" y="424"/>
                </a:lnTo>
                <a:close/>
                <a:moveTo>
                  <a:pt x="827" y="893"/>
                </a:moveTo>
                <a:lnTo>
                  <a:pt x="827" y="888"/>
                </a:lnTo>
                <a:lnTo>
                  <a:pt x="825" y="888"/>
                </a:lnTo>
                <a:lnTo>
                  <a:pt x="827" y="893"/>
                </a:lnTo>
                <a:close/>
                <a:moveTo>
                  <a:pt x="856" y="699"/>
                </a:moveTo>
                <a:lnTo>
                  <a:pt x="859" y="694"/>
                </a:lnTo>
                <a:lnTo>
                  <a:pt x="859" y="691"/>
                </a:lnTo>
                <a:lnTo>
                  <a:pt x="854" y="692"/>
                </a:lnTo>
                <a:lnTo>
                  <a:pt x="850" y="697"/>
                </a:lnTo>
                <a:lnTo>
                  <a:pt x="851" y="702"/>
                </a:lnTo>
                <a:lnTo>
                  <a:pt x="856" y="699"/>
                </a:lnTo>
                <a:close/>
                <a:moveTo>
                  <a:pt x="864" y="876"/>
                </a:moveTo>
                <a:lnTo>
                  <a:pt x="859" y="880"/>
                </a:lnTo>
                <a:lnTo>
                  <a:pt x="860" y="876"/>
                </a:lnTo>
                <a:lnTo>
                  <a:pt x="856" y="876"/>
                </a:lnTo>
                <a:lnTo>
                  <a:pt x="855" y="881"/>
                </a:lnTo>
                <a:lnTo>
                  <a:pt x="855" y="886"/>
                </a:lnTo>
                <a:lnTo>
                  <a:pt x="856" y="891"/>
                </a:lnTo>
                <a:lnTo>
                  <a:pt x="865" y="886"/>
                </a:lnTo>
                <a:lnTo>
                  <a:pt x="863" y="881"/>
                </a:lnTo>
                <a:lnTo>
                  <a:pt x="864" y="876"/>
                </a:lnTo>
                <a:close/>
                <a:moveTo>
                  <a:pt x="871" y="883"/>
                </a:moveTo>
                <a:lnTo>
                  <a:pt x="871" y="877"/>
                </a:lnTo>
                <a:lnTo>
                  <a:pt x="866" y="882"/>
                </a:lnTo>
                <a:lnTo>
                  <a:pt x="871" y="883"/>
                </a:lnTo>
                <a:close/>
                <a:moveTo>
                  <a:pt x="877" y="890"/>
                </a:moveTo>
                <a:lnTo>
                  <a:pt x="876" y="893"/>
                </a:lnTo>
                <a:lnTo>
                  <a:pt x="876" y="898"/>
                </a:lnTo>
                <a:lnTo>
                  <a:pt x="875" y="903"/>
                </a:lnTo>
                <a:lnTo>
                  <a:pt x="881" y="895"/>
                </a:lnTo>
                <a:lnTo>
                  <a:pt x="884" y="887"/>
                </a:lnTo>
                <a:lnTo>
                  <a:pt x="884" y="883"/>
                </a:lnTo>
                <a:lnTo>
                  <a:pt x="881" y="887"/>
                </a:lnTo>
                <a:lnTo>
                  <a:pt x="877" y="890"/>
                </a:lnTo>
                <a:close/>
                <a:moveTo>
                  <a:pt x="895" y="890"/>
                </a:moveTo>
                <a:lnTo>
                  <a:pt x="896" y="895"/>
                </a:lnTo>
                <a:lnTo>
                  <a:pt x="896" y="885"/>
                </a:lnTo>
                <a:lnTo>
                  <a:pt x="895" y="885"/>
                </a:lnTo>
                <a:lnTo>
                  <a:pt x="895" y="890"/>
                </a:lnTo>
                <a:close/>
                <a:moveTo>
                  <a:pt x="898" y="895"/>
                </a:moveTo>
                <a:lnTo>
                  <a:pt x="902" y="899"/>
                </a:lnTo>
                <a:lnTo>
                  <a:pt x="901" y="895"/>
                </a:lnTo>
                <a:lnTo>
                  <a:pt x="898" y="895"/>
                </a:lnTo>
                <a:close/>
                <a:moveTo>
                  <a:pt x="917" y="853"/>
                </a:moveTo>
                <a:lnTo>
                  <a:pt x="918" y="849"/>
                </a:lnTo>
                <a:lnTo>
                  <a:pt x="917" y="848"/>
                </a:lnTo>
                <a:lnTo>
                  <a:pt x="917" y="853"/>
                </a:lnTo>
                <a:close/>
                <a:moveTo>
                  <a:pt x="964" y="812"/>
                </a:moveTo>
                <a:lnTo>
                  <a:pt x="969" y="809"/>
                </a:lnTo>
                <a:lnTo>
                  <a:pt x="964" y="809"/>
                </a:lnTo>
                <a:lnTo>
                  <a:pt x="964" y="812"/>
                </a:lnTo>
                <a:close/>
                <a:moveTo>
                  <a:pt x="1014" y="846"/>
                </a:moveTo>
                <a:lnTo>
                  <a:pt x="1012" y="850"/>
                </a:lnTo>
                <a:lnTo>
                  <a:pt x="1017" y="848"/>
                </a:lnTo>
                <a:lnTo>
                  <a:pt x="1017" y="843"/>
                </a:lnTo>
                <a:lnTo>
                  <a:pt x="1014" y="846"/>
                </a:lnTo>
                <a:close/>
                <a:moveTo>
                  <a:pt x="1040" y="807"/>
                </a:moveTo>
                <a:lnTo>
                  <a:pt x="1042" y="812"/>
                </a:lnTo>
                <a:lnTo>
                  <a:pt x="1047" y="808"/>
                </a:lnTo>
                <a:lnTo>
                  <a:pt x="1048" y="803"/>
                </a:lnTo>
                <a:lnTo>
                  <a:pt x="1045" y="803"/>
                </a:lnTo>
                <a:lnTo>
                  <a:pt x="1040" y="807"/>
                </a:lnTo>
                <a:close/>
                <a:moveTo>
                  <a:pt x="1052" y="803"/>
                </a:moveTo>
                <a:lnTo>
                  <a:pt x="1052" y="808"/>
                </a:lnTo>
                <a:lnTo>
                  <a:pt x="1056" y="807"/>
                </a:lnTo>
                <a:lnTo>
                  <a:pt x="1058" y="802"/>
                </a:lnTo>
                <a:lnTo>
                  <a:pt x="1056" y="802"/>
                </a:lnTo>
                <a:lnTo>
                  <a:pt x="1052" y="803"/>
                </a:lnTo>
                <a:close/>
                <a:moveTo>
                  <a:pt x="1077" y="733"/>
                </a:moveTo>
                <a:lnTo>
                  <a:pt x="1074" y="729"/>
                </a:lnTo>
                <a:lnTo>
                  <a:pt x="1070" y="725"/>
                </a:lnTo>
                <a:lnTo>
                  <a:pt x="1068" y="729"/>
                </a:lnTo>
                <a:lnTo>
                  <a:pt x="1073" y="731"/>
                </a:lnTo>
                <a:lnTo>
                  <a:pt x="1077" y="733"/>
                </a:lnTo>
                <a:close/>
                <a:moveTo>
                  <a:pt x="1098" y="736"/>
                </a:moveTo>
                <a:lnTo>
                  <a:pt x="1102" y="731"/>
                </a:lnTo>
                <a:lnTo>
                  <a:pt x="1098" y="727"/>
                </a:lnTo>
                <a:lnTo>
                  <a:pt x="1094" y="725"/>
                </a:lnTo>
                <a:lnTo>
                  <a:pt x="1091" y="730"/>
                </a:lnTo>
                <a:lnTo>
                  <a:pt x="1087" y="735"/>
                </a:lnTo>
                <a:lnTo>
                  <a:pt x="1085" y="725"/>
                </a:lnTo>
                <a:lnTo>
                  <a:pt x="1080" y="727"/>
                </a:lnTo>
                <a:lnTo>
                  <a:pt x="1075" y="724"/>
                </a:lnTo>
                <a:lnTo>
                  <a:pt x="1079" y="729"/>
                </a:lnTo>
                <a:lnTo>
                  <a:pt x="1077" y="733"/>
                </a:lnTo>
                <a:lnTo>
                  <a:pt x="1079" y="738"/>
                </a:lnTo>
                <a:lnTo>
                  <a:pt x="1074" y="734"/>
                </a:lnTo>
                <a:lnTo>
                  <a:pt x="1075" y="739"/>
                </a:lnTo>
                <a:lnTo>
                  <a:pt x="1070" y="736"/>
                </a:lnTo>
                <a:lnTo>
                  <a:pt x="1069" y="741"/>
                </a:lnTo>
                <a:lnTo>
                  <a:pt x="1068" y="736"/>
                </a:lnTo>
                <a:lnTo>
                  <a:pt x="1064" y="731"/>
                </a:lnTo>
                <a:lnTo>
                  <a:pt x="1060" y="733"/>
                </a:lnTo>
                <a:lnTo>
                  <a:pt x="1056" y="736"/>
                </a:lnTo>
                <a:lnTo>
                  <a:pt x="1059" y="741"/>
                </a:lnTo>
                <a:lnTo>
                  <a:pt x="1064" y="743"/>
                </a:lnTo>
                <a:lnTo>
                  <a:pt x="1061" y="746"/>
                </a:lnTo>
                <a:lnTo>
                  <a:pt x="1065" y="750"/>
                </a:lnTo>
                <a:lnTo>
                  <a:pt x="1061" y="748"/>
                </a:lnTo>
                <a:lnTo>
                  <a:pt x="1063" y="757"/>
                </a:lnTo>
                <a:lnTo>
                  <a:pt x="1065" y="762"/>
                </a:lnTo>
                <a:lnTo>
                  <a:pt x="1060" y="757"/>
                </a:lnTo>
                <a:lnTo>
                  <a:pt x="1059" y="754"/>
                </a:lnTo>
                <a:lnTo>
                  <a:pt x="1054" y="751"/>
                </a:lnTo>
                <a:lnTo>
                  <a:pt x="1055" y="746"/>
                </a:lnTo>
                <a:lnTo>
                  <a:pt x="1052" y="745"/>
                </a:lnTo>
                <a:lnTo>
                  <a:pt x="1047" y="746"/>
                </a:lnTo>
                <a:lnTo>
                  <a:pt x="1038" y="755"/>
                </a:lnTo>
                <a:lnTo>
                  <a:pt x="1034" y="764"/>
                </a:lnTo>
                <a:lnTo>
                  <a:pt x="1039" y="767"/>
                </a:lnTo>
                <a:lnTo>
                  <a:pt x="1042" y="772"/>
                </a:lnTo>
                <a:lnTo>
                  <a:pt x="1043" y="776"/>
                </a:lnTo>
                <a:lnTo>
                  <a:pt x="1043" y="781"/>
                </a:lnTo>
                <a:lnTo>
                  <a:pt x="1048" y="783"/>
                </a:lnTo>
                <a:lnTo>
                  <a:pt x="1050" y="788"/>
                </a:lnTo>
                <a:lnTo>
                  <a:pt x="1054" y="783"/>
                </a:lnTo>
                <a:lnTo>
                  <a:pt x="1055" y="773"/>
                </a:lnTo>
                <a:lnTo>
                  <a:pt x="1050" y="775"/>
                </a:lnTo>
                <a:lnTo>
                  <a:pt x="1045" y="778"/>
                </a:lnTo>
                <a:lnTo>
                  <a:pt x="1047" y="773"/>
                </a:lnTo>
                <a:lnTo>
                  <a:pt x="1052" y="772"/>
                </a:lnTo>
                <a:lnTo>
                  <a:pt x="1056" y="773"/>
                </a:lnTo>
                <a:lnTo>
                  <a:pt x="1055" y="778"/>
                </a:lnTo>
                <a:lnTo>
                  <a:pt x="1060" y="776"/>
                </a:lnTo>
                <a:lnTo>
                  <a:pt x="1064" y="771"/>
                </a:lnTo>
                <a:lnTo>
                  <a:pt x="1060" y="781"/>
                </a:lnTo>
                <a:lnTo>
                  <a:pt x="1064" y="780"/>
                </a:lnTo>
                <a:lnTo>
                  <a:pt x="1058" y="790"/>
                </a:lnTo>
                <a:lnTo>
                  <a:pt x="1055" y="794"/>
                </a:lnTo>
                <a:lnTo>
                  <a:pt x="1060" y="794"/>
                </a:lnTo>
                <a:lnTo>
                  <a:pt x="1068" y="785"/>
                </a:lnTo>
                <a:lnTo>
                  <a:pt x="1071" y="781"/>
                </a:lnTo>
                <a:lnTo>
                  <a:pt x="1068" y="776"/>
                </a:lnTo>
                <a:lnTo>
                  <a:pt x="1071" y="775"/>
                </a:lnTo>
                <a:lnTo>
                  <a:pt x="1073" y="770"/>
                </a:lnTo>
                <a:lnTo>
                  <a:pt x="1076" y="770"/>
                </a:lnTo>
                <a:lnTo>
                  <a:pt x="1081" y="766"/>
                </a:lnTo>
                <a:lnTo>
                  <a:pt x="1085" y="765"/>
                </a:lnTo>
                <a:lnTo>
                  <a:pt x="1081" y="761"/>
                </a:lnTo>
                <a:lnTo>
                  <a:pt x="1086" y="759"/>
                </a:lnTo>
                <a:lnTo>
                  <a:pt x="1091" y="761"/>
                </a:lnTo>
                <a:lnTo>
                  <a:pt x="1095" y="761"/>
                </a:lnTo>
                <a:lnTo>
                  <a:pt x="1097" y="756"/>
                </a:lnTo>
                <a:lnTo>
                  <a:pt x="1094" y="752"/>
                </a:lnTo>
                <a:lnTo>
                  <a:pt x="1089" y="751"/>
                </a:lnTo>
                <a:lnTo>
                  <a:pt x="1094" y="749"/>
                </a:lnTo>
                <a:lnTo>
                  <a:pt x="1097" y="751"/>
                </a:lnTo>
                <a:lnTo>
                  <a:pt x="1102" y="751"/>
                </a:lnTo>
                <a:lnTo>
                  <a:pt x="1108" y="743"/>
                </a:lnTo>
                <a:lnTo>
                  <a:pt x="1103" y="740"/>
                </a:lnTo>
                <a:lnTo>
                  <a:pt x="1098" y="736"/>
                </a:lnTo>
                <a:close/>
                <a:moveTo>
                  <a:pt x="1082" y="769"/>
                </a:moveTo>
                <a:lnTo>
                  <a:pt x="1077" y="770"/>
                </a:lnTo>
                <a:lnTo>
                  <a:pt x="1077" y="775"/>
                </a:lnTo>
                <a:lnTo>
                  <a:pt x="1081" y="777"/>
                </a:lnTo>
                <a:lnTo>
                  <a:pt x="1086" y="772"/>
                </a:lnTo>
                <a:lnTo>
                  <a:pt x="1090" y="770"/>
                </a:lnTo>
                <a:lnTo>
                  <a:pt x="1086" y="769"/>
                </a:lnTo>
                <a:lnTo>
                  <a:pt x="1082" y="769"/>
                </a:lnTo>
                <a:close/>
                <a:moveTo>
                  <a:pt x="1091" y="694"/>
                </a:moveTo>
                <a:lnTo>
                  <a:pt x="1095" y="693"/>
                </a:lnTo>
                <a:lnTo>
                  <a:pt x="1097" y="688"/>
                </a:lnTo>
                <a:lnTo>
                  <a:pt x="1096" y="686"/>
                </a:lnTo>
                <a:lnTo>
                  <a:pt x="1091" y="690"/>
                </a:lnTo>
                <a:lnTo>
                  <a:pt x="1091" y="694"/>
                </a:lnTo>
                <a:close/>
                <a:moveTo>
                  <a:pt x="1095" y="585"/>
                </a:moveTo>
                <a:lnTo>
                  <a:pt x="1096" y="588"/>
                </a:lnTo>
                <a:lnTo>
                  <a:pt x="1098" y="585"/>
                </a:lnTo>
                <a:lnTo>
                  <a:pt x="1095" y="585"/>
                </a:lnTo>
                <a:close/>
                <a:moveTo>
                  <a:pt x="1211" y="575"/>
                </a:moveTo>
                <a:lnTo>
                  <a:pt x="1211" y="570"/>
                </a:lnTo>
                <a:lnTo>
                  <a:pt x="1207" y="566"/>
                </a:lnTo>
                <a:lnTo>
                  <a:pt x="1207" y="576"/>
                </a:lnTo>
                <a:lnTo>
                  <a:pt x="1205" y="581"/>
                </a:lnTo>
                <a:lnTo>
                  <a:pt x="1210" y="585"/>
                </a:lnTo>
                <a:lnTo>
                  <a:pt x="1210" y="580"/>
                </a:lnTo>
                <a:lnTo>
                  <a:pt x="1211" y="575"/>
                </a:lnTo>
                <a:close/>
                <a:moveTo>
                  <a:pt x="1221" y="583"/>
                </a:moveTo>
                <a:lnTo>
                  <a:pt x="1218" y="588"/>
                </a:lnTo>
                <a:lnTo>
                  <a:pt x="1213" y="593"/>
                </a:lnTo>
                <a:lnTo>
                  <a:pt x="1211" y="601"/>
                </a:lnTo>
                <a:lnTo>
                  <a:pt x="1212" y="606"/>
                </a:lnTo>
                <a:lnTo>
                  <a:pt x="1216" y="601"/>
                </a:lnTo>
                <a:lnTo>
                  <a:pt x="1219" y="596"/>
                </a:lnTo>
                <a:lnTo>
                  <a:pt x="1222" y="591"/>
                </a:lnTo>
                <a:lnTo>
                  <a:pt x="1224" y="583"/>
                </a:lnTo>
                <a:lnTo>
                  <a:pt x="1228" y="578"/>
                </a:lnTo>
                <a:lnTo>
                  <a:pt x="1224" y="570"/>
                </a:lnTo>
                <a:lnTo>
                  <a:pt x="1221" y="583"/>
                </a:lnTo>
                <a:close/>
                <a:moveTo>
                  <a:pt x="1245" y="564"/>
                </a:moveTo>
                <a:lnTo>
                  <a:pt x="1242" y="561"/>
                </a:lnTo>
                <a:lnTo>
                  <a:pt x="1236" y="565"/>
                </a:lnTo>
                <a:lnTo>
                  <a:pt x="1237" y="568"/>
                </a:lnTo>
                <a:lnTo>
                  <a:pt x="1242" y="567"/>
                </a:lnTo>
                <a:lnTo>
                  <a:pt x="1238" y="572"/>
                </a:lnTo>
                <a:lnTo>
                  <a:pt x="1242" y="571"/>
                </a:lnTo>
                <a:lnTo>
                  <a:pt x="1247" y="566"/>
                </a:lnTo>
                <a:lnTo>
                  <a:pt x="1252" y="564"/>
                </a:lnTo>
                <a:lnTo>
                  <a:pt x="1250" y="561"/>
                </a:lnTo>
                <a:lnTo>
                  <a:pt x="1245" y="564"/>
                </a:lnTo>
                <a:close/>
                <a:moveTo>
                  <a:pt x="1543" y="609"/>
                </a:moveTo>
                <a:lnTo>
                  <a:pt x="1542" y="609"/>
                </a:lnTo>
                <a:lnTo>
                  <a:pt x="1544" y="619"/>
                </a:lnTo>
                <a:lnTo>
                  <a:pt x="1548" y="622"/>
                </a:lnTo>
                <a:lnTo>
                  <a:pt x="1549" y="617"/>
                </a:lnTo>
                <a:lnTo>
                  <a:pt x="1548" y="612"/>
                </a:lnTo>
                <a:lnTo>
                  <a:pt x="1543" y="609"/>
                </a:lnTo>
                <a:close/>
                <a:moveTo>
                  <a:pt x="1579" y="629"/>
                </a:moveTo>
                <a:lnTo>
                  <a:pt x="1574" y="625"/>
                </a:lnTo>
                <a:lnTo>
                  <a:pt x="1570" y="620"/>
                </a:lnTo>
                <a:lnTo>
                  <a:pt x="1575" y="622"/>
                </a:lnTo>
                <a:lnTo>
                  <a:pt x="1594" y="628"/>
                </a:lnTo>
                <a:lnTo>
                  <a:pt x="1599" y="625"/>
                </a:lnTo>
                <a:lnTo>
                  <a:pt x="1597" y="620"/>
                </a:lnTo>
                <a:lnTo>
                  <a:pt x="1592" y="612"/>
                </a:lnTo>
                <a:lnTo>
                  <a:pt x="1588" y="613"/>
                </a:lnTo>
                <a:lnTo>
                  <a:pt x="1583" y="615"/>
                </a:lnTo>
                <a:lnTo>
                  <a:pt x="1578" y="613"/>
                </a:lnTo>
                <a:lnTo>
                  <a:pt x="1564" y="610"/>
                </a:lnTo>
                <a:lnTo>
                  <a:pt x="1569" y="609"/>
                </a:lnTo>
                <a:lnTo>
                  <a:pt x="1579" y="612"/>
                </a:lnTo>
                <a:lnTo>
                  <a:pt x="1583" y="613"/>
                </a:lnTo>
                <a:lnTo>
                  <a:pt x="1588" y="610"/>
                </a:lnTo>
                <a:lnTo>
                  <a:pt x="1583" y="606"/>
                </a:lnTo>
                <a:lnTo>
                  <a:pt x="1588" y="606"/>
                </a:lnTo>
                <a:lnTo>
                  <a:pt x="1588" y="601"/>
                </a:lnTo>
                <a:lnTo>
                  <a:pt x="1584" y="597"/>
                </a:lnTo>
                <a:lnTo>
                  <a:pt x="1579" y="596"/>
                </a:lnTo>
                <a:lnTo>
                  <a:pt x="1575" y="597"/>
                </a:lnTo>
                <a:lnTo>
                  <a:pt x="1569" y="597"/>
                </a:lnTo>
                <a:lnTo>
                  <a:pt x="1568" y="607"/>
                </a:lnTo>
                <a:lnTo>
                  <a:pt x="1563" y="606"/>
                </a:lnTo>
                <a:lnTo>
                  <a:pt x="1568" y="601"/>
                </a:lnTo>
                <a:lnTo>
                  <a:pt x="1568" y="596"/>
                </a:lnTo>
                <a:lnTo>
                  <a:pt x="1563" y="594"/>
                </a:lnTo>
                <a:lnTo>
                  <a:pt x="1559" y="593"/>
                </a:lnTo>
                <a:lnTo>
                  <a:pt x="1555" y="598"/>
                </a:lnTo>
                <a:lnTo>
                  <a:pt x="1549" y="599"/>
                </a:lnTo>
                <a:lnTo>
                  <a:pt x="1551" y="604"/>
                </a:lnTo>
                <a:lnTo>
                  <a:pt x="1546" y="601"/>
                </a:lnTo>
                <a:lnTo>
                  <a:pt x="1547" y="606"/>
                </a:lnTo>
                <a:lnTo>
                  <a:pt x="1546" y="610"/>
                </a:lnTo>
                <a:lnTo>
                  <a:pt x="1555" y="615"/>
                </a:lnTo>
                <a:lnTo>
                  <a:pt x="1552" y="614"/>
                </a:lnTo>
                <a:lnTo>
                  <a:pt x="1549" y="619"/>
                </a:lnTo>
                <a:lnTo>
                  <a:pt x="1553" y="624"/>
                </a:lnTo>
                <a:lnTo>
                  <a:pt x="1559" y="625"/>
                </a:lnTo>
                <a:lnTo>
                  <a:pt x="1562" y="630"/>
                </a:lnTo>
                <a:lnTo>
                  <a:pt x="1565" y="629"/>
                </a:lnTo>
                <a:lnTo>
                  <a:pt x="1569" y="633"/>
                </a:lnTo>
                <a:lnTo>
                  <a:pt x="1575" y="636"/>
                </a:lnTo>
                <a:lnTo>
                  <a:pt x="1570" y="634"/>
                </a:lnTo>
                <a:lnTo>
                  <a:pt x="1573" y="639"/>
                </a:lnTo>
                <a:lnTo>
                  <a:pt x="1579" y="639"/>
                </a:lnTo>
                <a:lnTo>
                  <a:pt x="1579" y="629"/>
                </a:lnTo>
                <a:close/>
                <a:moveTo>
                  <a:pt x="1579" y="641"/>
                </a:moveTo>
                <a:lnTo>
                  <a:pt x="1575" y="643"/>
                </a:lnTo>
                <a:lnTo>
                  <a:pt x="1581" y="651"/>
                </a:lnTo>
                <a:lnTo>
                  <a:pt x="1580" y="656"/>
                </a:lnTo>
                <a:lnTo>
                  <a:pt x="1585" y="657"/>
                </a:lnTo>
                <a:lnTo>
                  <a:pt x="1588" y="652"/>
                </a:lnTo>
                <a:lnTo>
                  <a:pt x="1584" y="644"/>
                </a:lnTo>
                <a:lnTo>
                  <a:pt x="1579" y="641"/>
                </a:lnTo>
                <a:close/>
                <a:moveTo>
                  <a:pt x="1604" y="633"/>
                </a:moveTo>
                <a:lnTo>
                  <a:pt x="1601" y="628"/>
                </a:lnTo>
                <a:lnTo>
                  <a:pt x="1599" y="630"/>
                </a:lnTo>
                <a:lnTo>
                  <a:pt x="1604" y="633"/>
                </a:lnTo>
                <a:close/>
                <a:moveTo>
                  <a:pt x="1617" y="602"/>
                </a:moveTo>
                <a:lnTo>
                  <a:pt x="1622" y="606"/>
                </a:lnTo>
                <a:lnTo>
                  <a:pt x="1620" y="601"/>
                </a:lnTo>
                <a:lnTo>
                  <a:pt x="1612" y="592"/>
                </a:lnTo>
                <a:lnTo>
                  <a:pt x="1607" y="588"/>
                </a:lnTo>
                <a:lnTo>
                  <a:pt x="1604" y="582"/>
                </a:lnTo>
                <a:lnTo>
                  <a:pt x="1599" y="585"/>
                </a:lnTo>
                <a:lnTo>
                  <a:pt x="1594" y="585"/>
                </a:lnTo>
                <a:lnTo>
                  <a:pt x="1589" y="588"/>
                </a:lnTo>
                <a:lnTo>
                  <a:pt x="1585" y="582"/>
                </a:lnTo>
                <a:lnTo>
                  <a:pt x="1580" y="580"/>
                </a:lnTo>
                <a:lnTo>
                  <a:pt x="1580" y="585"/>
                </a:lnTo>
                <a:lnTo>
                  <a:pt x="1585" y="588"/>
                </a:lnTo>
                <a:lnTo>
                  <a:pt x="1589" y="593"/>
                </a:lnTo>
                <a:lnTo>
                  <a:pt x="1600" y="613"/>
                </a:lnTo>
                <a:lnTo>
                  <a:pt x="1606" y="619"/>
                </a:lnTo>
                <a:lnTo>
                  <a:pt x="1611" y="615"/>
                </a:lnTo>
                <a:lnTo>
                  <a:pt x="1607" y="620"/>
                </a:lnTo>
                <a:lnTo>
                  <a:pt x="1612" y="624"/>
                </a:lnTo>
                <a:lnTo>
                  <a:pt x="1612" y="639"/>
                </a:lnTo>
                <a:lnTo>
                  <a:pt x="1615" y="643"/>
                </a:lnTo>
                <a:lnTo>
                  <a:pt x="1620" y="640"/>
                </a:lnTo>
                <a:lnTo>
                  <a:pt x="1620" y="635"/>
                </a:lnTo>
                <a:lnTo>
                  <a:pt x="1623" y="631"/>
                </a:lnTo>
                <a:lnTo>
                  <a:pt x="1625" y="625"/>
                </a:lnTo>
                <a:lnTo>
                  <a:pt x="1620" y="622"/>
                </a:lnTo>
                <a:lnTo>
                  <a:pt x="1625" y="623"/>
                </a:lnTo>
                <a:lnTo>
                  <a:pt x="1627" y="619"/>
                </a:lnTo>
                <a:lnTo>
                  <a:pt x="1623" y="615"/>
                </a:lnTo>
                <a:lnTo>
                  <a:pt x="1623" y="612"/>
                </a:lnTo>
                <a:lnTo>
                  <a:pt x="1620" y="607"/>
                </a:lnTo>
                <a:lnTo>
                  <a:pt x="1615" y="604"/>
                </a:lnTo>
                <a:lnTo>
                  <a:pt x="1606" y="597"/>
                </a:lnTo>
                <a:lnTo>
                  <a:pt x="1602" y="592"/>
                </a:lnTo>
                <a:lnTo>
                  <a:pt x="1601" y="587"/>
                </a:lnTo>
                <a:lnTo>
                  <a:pt x="1606" y="589"/>
                </a:lnTo>
                <a:lnTo>
                  <a:pt x="1610" y="594"/>
                </a:lnTo>
                <a:lnTo>
                  <a:pt x="1615" y="598"/>
                </a:lnTo>
                <a:lnTo>
                  <a:pt x="1617" y="602"/>
                </a:lnTo>
                <a:close/>
                <a:moveTo>
                  <a:pt x="1609" y="597"/>
                </a:moveTo>
                <a:lnTo>
                  <a:pt x="1612" y="601"/>
                </a:lnTo>
                <a:lnTo>
                  <a:pt x="1609" y="596"/>
                </a:lnTo>
                <a:lnTo>
                  <a:pt x="1609" y="597"/>
                </a:lnTo>
                <a:close/>
                <a:moveTo>
                  <a:pt x="1623" y="667"/>
                </a:moveTo>
                <a:lnTo>
                  <a:pt x="1618" y="657"/>
                </a:lnTo>
                <a:lnTo>
                  <a:pt x="1606" y="639"/>
                </a:lnTo>
                <a:lnTo>
                  <a:pt x="1601" y="635"/>
                </a:lnTo>
                <a:lnTo>
                  <a:pt x="1599" y="631"/>
                </a:lnTo>
                <a:lnTo>
                  <a:pt x="1589" y="628"/>
                </a:lnTo>
                <a:lnTo>
                  <a:pt x="1585" y="631"/>
                </a:lnTo>
                <a:lnTo>
                  <a:pt x="1586" y="628"/>
                </a:lnTo>
                <a:lnTo>
                  <a:pt x="1581" y="627"/>
                </a:lnTo>
                <a:lnTo>
                  <a:pt x="1580" y="636"/>
                </a:lnTo>
                <a:lnTo>
                  <a:pt x="1580" y="640"/>
                </a:lnTo>
                <a:lnTo>
                  <a:pt x="1585" y="644"/>
                </a:lnTo>
                <a:lnTo>
                  <a:pt x="1590" y="641"/>
                </a:lnTo>
                <a:lnTo>
                  <a:pt x="1590" y="646"/>
                </a:lnTo>
                <a:lnTo>
                  <a:pt x="1594" y="650"/>
                </a:lnTo>
                <a:lnTo>
                  <a:pt x="1599" y="650"/>
                </a:lnTo>
                <a:lnTo>
                  <a:pt x="1596" y="655"/>
                </a:lnTo>
                <a:lnTo>
                  <a:pt x="1600" y="664"/>
                </a:lnTo>
                <a:lnTo>
                  <a:pt x="1605" y="664"/>
                </a:lnTo>
                <a:lnTo>
                  <a:pt x="1605" y="669"/>
                </a:lnTo>
                <a:lnTo>
                  <a:pt x="1607" y="664"/>
                </a:lnTo>
                <a:lnTo>
                  <a:pt x="1607" y="669"/>
                </a:lnTo>
                <a:lnTo>
                  <a:pt x="1610" y="672"/>
                </a:lnTo>
                <a:lnTo>
                  <a:pt x="1611" y="667"/>
                </a:lnTo>
                <a:lnTo>
                  <a:pt x="1612" y="672"/>
                </a:lnTo>
                <a:lnTo>
                  <a:pt x="1615" y="676"/>
                </a:lnTo>
                <a:lnTo>
                  <a:pt x="1620" y="681"/>
                </a:lnTo>
                <a:lnTo>
                  <a:pt x="1625" y="685"/>
                </a:lnTo>
                <a:lnTo>
                  <a:pt x="1628" y="686"/>
                </a:lnTo>
                <a:lnTo>
                  <a:pt x="1628" y="681"/>
                </a:lnTo>
                <a:lnTo>
                  <a:pt x="1625" y="671"/>
                </a:lnTo>
                <a:lnTo>
                  <a:pt x="1623" y="667"/>
                </a:lnTo>
                <a:close/>
                <a:moveTo>
                  <a:pt x="1649" y="686"/>
                </a:moveTo>
                <a:lnTo>
                  <a:pt x="1643" y="682"/>
                </a:lnTo>
                <a:lnTo>
                  <a:pt x="1646" y="678"/>
                </a:lnTo>
                <a:lnTo>
                  <a:pt x="1649" y="682"/>
                </a:lnTo>
                <a:lnTo>
                  <a:pt x="1651" y="678"/>
                </a:lnTo>
                <a:lnTo>
                  <a:pt x="1647" y="672"/>
                </a:lnTo>
                <a:lnTo>
                  <a:pt x="1647" y="669"/>
                </a:lnTo>
                <a:lnTo>
                  <a:pt x="1646" y="659"/>
                </a:lnTo>
                <a:lnTo>
                  <a:pt x="1647" y="654"/>
                </a:lnTo>
                <a:lnTo>
                  <a:pt x="1644" y="649"/>
                </a:lnTo>
                <a:lnTo>
                  <a:pt x="1639" y="648"/>
                </a:lnTo>
                <a:lnTo>
                  <a:pt x="1642" y="651"/>
                </a:lnTo>
                <a:lnTo>
                  <a:pt x="1641" y="656"/>
                </a:lnTo>
                <a:lnTo>
                  <a:pt x="1639" y="651"/>
                </a:lnTo>
                <a:lnTo>
                  <a:pt x="1637" y="648"/>
                </a:lnTo>
                <a:lnTo>
                  <a:pt x="1632" y="645"/>
                </a:lnTo>
                <a:lnTo>
                  <a:pt x="1627" y="645"/>
                </a:lnTo>
                <a:lnTo>
                  <a:pt x="1632" y="648"/>
                </a:lnTo>
                <a:lnTo>
                  <a:pt x="1627" y="648"/>
                </a:lnTo>
                <a:lnTo>
                  <a:pt x="1628" y="651"/>
                </a:lnTo>
                <a:lnTo>
                  <a:pt x="1627" y="656"/>
                </a:lnTo>
                <a:lnTo>
                  <a:pt x="1631" y="659"/>
                </a:lnTo>
                <a:lnTo>
                  <a:pt x="1636" y="659"/>
                </a:lnTo>
                <a:lnTo>
                  <a:pt x="1633" y="662"/>
                </a:lnTo>
                <a:lnTo>
                  <a:pt x="1643" y="669"/>
                </a:lnTo>
                <a:lnTo>
                  <a:pt x="1638" y="671"/>
                </a:lnTo>
                <a:lnTo>
                  <a:pt x="1638" y="676"/>
                </a:lnTo>
                <a:lnTo>
                  <a:pt x="1643" y="686"/>
                </a:lnTo>
                <a:lnTo>
                  <a:pt x="1649" y="691"/>
                </a:lnTo>
                <a:lnTo>
                  <a:pt x="1649" y="686"/>
                </a:lnTo>
                <a:close/>
                <a:moveTo>
                  <a:pt x="1649" y="701"/>
                </a:moveTo>
                <a:lnTo>
                  <a:pt x="1652" y="696"/>
                </a:lnTo>
                <a:lnTo>
                  <a:pt x="1646" y="698"/>
                </a:lnTo>
                <a:lnTo>
                  <a:pt x="1649" y="701"/>
                </a:lnTo>
                <a:close/>
                <a:moveTo>
                  <a:pt x="1663" y="656"/>
                </a:moveTo>
                <a:lnTo>
                  <a:pt x="1667" y="652"/>
                </a:lnTo>
                <a:lnTo>
                  <a:pt x="1658" y="644"/>
                </a:lnTo>
                <a:lnTo>
                  <a:pt x="1654" y="640"/>
                </a:lnTo>
                <a:lnTo>
                  <a:pt x="1659" y="641"/>
                </a:lnTo>
                <a:lnTo>
                  <a:pt x="1663" y="646"/>
                </a:lnTo>
                <a:lnTo>
                  <a:pt x="1669" y="648"/>
                </a:lnTo>
                <a:lnTo>
                  <a:pt x="1667" y="643"/>
                </a:lnTo>
                <a:lnTo>
                  <a:pt x="1664" y="638"/>
                </a:lnTo>
                <a:lnTo>
                  <a:pt x="1663" y="633"/>
                </a:lnTo>
                <a:lnTo>
                  <a:pt x="1659" y="629"/>
                </a:lnTo>
                <a:lnTo>
                  <a:pt x="1654" y="629"/>
                </a:lnTo>
                <a:lnTo>
                  <a:pt x="1654" y="634"/>
                </a:lnTo>
                <a:lnTo>
                  <a:pt x="1649" y="631"/>
                </a:lnTo>
                <a:lnTo>
                  <a:pt x="1644" y="631"/>
                </a:lnTo>
                <a:lnTo>
                  <a:pt x="1634" y="633"/>
                </a:lnTo>
                <a:lnTo>
                  <a:pt x="1631" y="636"/>
                </a:lnTo>
                <a:lnTo>
                  <a:pt x="1636" y="640"/>
                </a:lnTo>
                <a:lnTo>
                  <a:pt x="1639" y="641"/>
                </a:lnTo>
                <a:lnTo>
                  <a:pt x="1643" y="646"/>
                </a:lnTo>
                <a:lnTo>
                  <a:pt x="1651" y="655"/>
                </a:lnTo>
                <a:lnTo>
                  <a:pt x="1652" y="660"/>
                </a:lnTo>
                <a:lnTo>
                  <a:pt x="1655" y="662"/>
                </a:lnTo>
                <a:lnTo>
                  <a:pt x="1658" y="659"/>
                </a:lnTo>
                <a:lnTo>
                  <a:pt x="1663" y="656"/>
                </a:lnTo>
                <a:close/>
                <a:moveTo>
                  <a:pt x="1658" y="691"/>
                </a:moveTo>
                <a:lnTo>
                  <a:pt x="1659" y="696"/>
                </a:lnTo>
                <a:lnTo>
                  <a:pt x="1659" y="691"/>
                </a:lnTo>
                <a:lnTo>
                  <a:pt x="1658" y="691"/>
                </a:lnTo>
                <a:close/>
                <a:moveTo>
                  <a:pt x="1732" y="713"/>
                </a:moveTo>
                <a:lnTo>
                  <a:pt x="1728" y="718"/>
                </a:lnTo>
                <a:lnTo>
                  <a:pt x="1726" y="713"/>
                </a:lnTo>
                <a:lnTo>
                  <a:pt x="1728" y="709"/>
                </a:lnTo>
                <a:lnTo>
                  <a:pt x="1727" y="704"/>
                </a:lnTo>
                <a:lnTo>
                  <a:pt x="1722" y="707"/>
                </a:lnTo>
                <a:lnTo>
                  <a:pt x="1721" y="702"/>
                </a:lnTo>
                <a:lnTo>
                  <a:pt x="1716" y="699"/>
                </a:lnTo>
                <a:lnTo>
                  <a:pt x="1712" y="701"/>
                </a:lnTo>
                <a:lnTo>
                  <a:pt x="1709" y="696"/>
                </a:lnTo>
                <a:lnTo>
                  <a:pt x="1705" y="699"/>
                </a:lnTo>
                <a:lnTo>
                  <a:pt x="1705" y="694"/>
                </a:lnTo>
                <a:lnTo>
                  <a:pt x="1710" y="693"/>
                </a:lnTo>
                <a:lnTo>
                  <a:pt x="1714" y="694"/>
                </a:lnTo>
                <a:lnTo>
                  <a:pt x="1710" y="691"/>
                </a:lnTo>
                <a:lnTo>
                  <a:pt x="1705" y="690"/>
                </a:lnTo>
                <a:lnTo>
                  <a:pt x="1702" y="685"/>
                </a:lnTo>
                <a:lnTo>
                  <a:pt x="1697" y="680"/>
                </a:lnTo>
                <a:lnTo>
                  <a:pt x="1693" y="677"/>
                </a:lnTo>
                <a:lnTo>
                  <a:pt x="1689" y="675"/>
                </a:lnTo>
                <a:lnTo>
                  <a:pt x="1679" y="675"/>
                </a:lnTo>
                <a:lnTo>
                  <a:pt x="1674" y="673"/>
                </a:lnTo>
                <a:lnTo>
                  <a:pt x="1675" y="669"/>
                </a:lnTo>
                <a:lnTo>
                  <a:pt x="1670" y="665"/>
                </a:lnTo>
                <a:lnTo>
                  <a:pt x="1657" y="667"/>
                </a:lnTo>
                <a:lnTo>
                  <a:pt x="1658" y="672"/>
                </a:lnTo>
                <a:lnTo>
                  <a:pt x="1663" y="675"/>
                </a:lnTo>
                <a:lnTo>
                  <a:pt x="1667" y="673"/>
                </a:lnTo>
                <a:lnTo>
                  <a:pt x="1669" y="675"/>
                </a:lnTo>
                <a:lnTo>
                  <a:pt x="1665" y="677"/>
                </a:lnTo>
                <a:lnTo>
                  <a:pt x="1662" y="682"/>
                </a:lnTo>
                <a:lnTo>
                  <a:pt x="1659" y="687"/>
                </a:lnTo>
                <a:lnTo>
                  <a:pt x="1662" y="691"/>
                </a:lnTo>
                <a:lnTo>
                  <a:pt x="1665" y="687"/>
                </a:lnTo>
                <a:lnTo>
                  <a:pt x="1667" y="682"/>
                </a:lnTo>
                <a:lnTo>
                  <a:pt x="1673" y="680"/>
                </a:lnTo>
                <a:lnTo>
                  <a:pt x="1670" y="676"/>
                </a:lnTo>
                <a:lnTo>
                  <a:pt x="1673" y="677"/>
                </a:lnTo>
                <a:lnTo>
                  <a:pt x="1675" y="682"/>
                </a:lnTo>
                <a:lnTo>
                  <a:pt x="1679" y="687"/>
                </a:lnTo>
                <a:lnTo>
                  <a:pt x="1680" y="692"/>
                </a:lnTo>
                <a:lnTo>
                  <a:pt x="1678" y="696"/>
                </a:lnTo>
                <a:lnTo>
                  <a:pt x="1679" y="702"/>
                </a:lnTo>
                <a:lnTo>
                  <a:pt x="1683" y="702"/>
                </a:lnTo>
                <a:lnTo>
                  <a:pt x="1688" y="697"/>
                </a:lnTo>
                <a:lnTo>
                  <a:pt x="1689" y="702"/>
                </a:lnTo>
                <a:lnTo>
                  <a:pt x="1697" y="708"/>
                </a:lnTo>
                <a:lnTo>
                  <a:pt x="1694" y="710"/>
                </a:lnTo>
                <a:lnTo>
                  <a:pt x="1689" y="710"/>
                </a:lnTo>
                <a:lnTo>
                  <a:pt x="1690" y="715"/>
                </a:lnTo>
                <a:lnTo>
                  <a:pt x="1695" y="715"/>
                </a:lnTo>
                <a:lnTo>
                  <a:pt x="1699" y="713"/>
                </a:lnTo>
                <a:lnTo>
                  <a:pt x="1697" y="718"/>
                </a:lnTo>
                <a:lnTo>
                  <a:pt x="1701" y="713"/>
                </a:lnTo>
                <a:lnTo>
                  <a:pt x="1706" y="715"/>
                </a:lnTo>
                <a:lnTo>
                  <a:pt x="1707" y="710"/>
                </a:lnTo>
                <a:lnTo>
                  <a:pt x="1711" y="715"/>
                </a:lnTo>
                <a:lnTo>
                  <a:pt x="1716" y="719"/>
                </a:lnTo>
                <a:lnTo>
                  <a:pt x="1715" y="724"/>
                </a:lnTo>
                <a:lnTo>
                  <a:pt x="1720" y="723"/>
                </a:lnTo>
                <a:lnTo>
                  <a:pt x="1728" y="727"/>
                </a:lnTo>
                <a:lnTo>
                  <a:pt x="1728" y="733"/>
                </a:lnTo>
                <a:lnTo>
                  <a:pt x="1733" y="733"/>
                </a:lnTo>
                <a:lnTo>
                  <a:pt x="1737" y="728"/>
                </a:lnTo>
                <a:lnTo>
                  <a:pt x="1736" y="723"/>
                </a:lnTo>
                <a:lnTo>
                  <a:pt x="1732" y="713"/>
                </a:lnTo>
                <a:close/>
                <a:moveTo>
                  <a:pt x="1669" y="635"/>
                </a:moveTo>
                <a:lnTo>
                  <a:pt x="1667" y="639"/>
                </a:lnTo>
                <a:lnTo>
                  <a:pt x="1669" y="643"/>
                </a:lnTo>
                <a:lnTo>
                  <a:pt x="1669" y="648"/>
                </a:lnTo>
                <a:lnTo>
                  <a:pt x="1674" y="651"/>
                </a:lnTo>
                <a:lnTo>
                  <a:pt x="1679" y="646"/>
                </a:lnTo>
                <a:lnTo>
                  <a:pt x="1679" y="641"/>
                </a:lnTo>
                <a:lnTo>
                  <a:pt x="1669" y="635"/>
                </a:lnTo>
                <a:close/>
                <a:moveTo>
                  <a:pt x="1674" y="713"/>
                </a:moveTo>
                <a:lnTo>
                  <a:pt x="1675" y="709"/>
                </a:lnTo>
                <a:lnTo>
                  <a:pt x="1670" y="709"/>
                </a:lnTo>
                <a:lnTo>
                  <a:pt x="1674" y="713"/>
                </a:lnTo>
                <a:close/>
                <a:moveTo>
                  <a:pt x="1669" y="693"/>
                </a:moveTo>
                <a:lnTo>
                  <a:pt x="1668" y="698"/>
                </a:lnTo>
                <a:lnTo>
                  <a:pt x="1673" y="699"/>
                </a:lnTo>
                <a:lnTo>
                  <a:pt x="1673" y="694"/>
                </a:lnTo>
                <a:lnTo>
                  <a:pt x="1676" y="691"/>
                </a:lnTo>
                <a:lnTo>
                  <a:pt x="1673" y="693"/>
                </a:lnTo>
                <a:lnTo>
                  <a:pt x="1669" y="693"/>
                </a:lnTo>
                <a:close/>
                <a:moveTo>
                  <a:pt x="1678" y="708"/>
                </a:moveTo>
                <a:lnTo>
                  <a:pt x="1676" y="708"/>
                </a:lnTo>
                <a:lnTo>
                  <a:pt x="1679" y="713"/>
                </a:lnTo>
                <a:lnTo>
                  <a:pt x="1678" y="708"/>
                </a:lnTo>
                <a:close/>
                <a:moveTo>
                  <a:pt x="1678" y="687"/>
                </a:moveTo>
                <a:lnTo>
                  <a:pt x="1674" y="688"/>
                </a:lnTo>
                <a:lnTo>
                  <a:pt x="1679" y="692"/>
                </a:lnTo>
                <a:lnTo>
                  <a:pt x="1678" y="687"/>
                </a:lnTo>
                <a:close/>
                <a:moveTo>
                  <a:pt x="1674" y="662"/>
                </a:moveTo>
                <a:lnTo>
                  <a:pt x="1679" y="664"/>
                </a:lnTo>
                <a:lnTo>
                  <a:pt x="1684" y="660"/>
                </a:lnTo>
                <a:lnTo>
                  <a:pt x="1683" y="656"/>
                </a:lnTo>
                <a:lnTo>
                  <a:pt x="1679" y="651"/>
                </a:lnTo>
                <a:lnTo>
                  <a:pt x="1672" y="657"/>
                </a:lnTo>
                <a:lnTo>
                  <a:pt x="1674" y="662"/>
                </a:lnTo>
                <a:close/>
                <a:moveTo>
                  <a:pt x="1679" y="713"/>
                </a:moveTo>
                <a:lnTo>
                  <a:pt x="1678" y="718"/>
                </a:lnTo>
                <a:lnTo>
                  <a:pt x="1680" y="723"/>
                </a:lnTo>
                <a:lnTo>
                  <a:pt x="1679" y="718"/>
                </a:lnTo>
                <a:lnTo>
                  <a:pt x="1681" y="713"/>
                </a:lnTo>
                <a:lnTo>
                  <a:pt x="1679" y="713"/>
                </a:lnTo>
                <a:close/>
                <a:moveTo>
                  <a:pt x="1683" y="709"/>
                </a:moveTo>
                <a:lnTo>
                  <a:pt x="1683" y="704"/>
                </a:lnTo>
                <a:lnTo>
                  <a:pt x="1679" y="704"/>
                </a:lnTo>
                <a:lnTo>
                  <a:pt x="1683" y="709"/>
                </a:lnTo>
                <a:close/>
                <a:moveTo>
                  <a:pt x="1684" y="718"/>
                </a:moveTo>
                <a:lnTo>
                  <a:pt x="1686" y="723"/>
                </a:lnTo>
                <a:lnTo>
                  <a:pt x="1691" y="719"/>
                </a:lnTo>
                <a:lnTo>
                  <a:pt x="1686" y="714"/>
                </a:lnTo>
                <a:lnTo>
                  <a:pt x="1684" y="718"/>
                </a:lnTo>
                <a:close/>
                <a:moveTo>
                  <a:pt x="1700" y="659"/>
                </a:moveTo>
                <a:lnTo>
                  <a:pt x="1705" y="660"/>
                </a:lnTo>
                <a:lnTo>
                  <a:pt x="1705" y="655"/>
                </a:lnTo>
                <a:lnTo>
                  <a:pt x="1702" y="651"/>
                </a:lnTo>
                <a:lnTo>
                  <a:pt x="1689" y="646"/>
                </a:lnTo>
                <a:lnTo>
                  <a:pt x="1695" y="657"/>
                </a:lnTo>
                <a:lnTo>
                  <a:pt x="1700" y="659"/>
                </a:lnTo>
                <a:close/>
                <a:moveTo>
                  <a:pt x="1689" y="670"/>
                </a:moveTo>
                <a:lnTo>
                  <a:pt x="1693" y="669"/>
                </a:lnTo>
                <a:lnTo>
                  <a:pt x="1702" y="673"/>
                </a:lnTo>
                <a:lnTo>
                  <a:pt x="1706" y="670"/>
                </a:lnTo>
                <a:lnTo>
                  <a:pt x="1702" y="665"/>
                </a:lnTo>
                <a:lnTo>
                  <a:pt x="1702" y="660"/>
                </a:lnTo>
                <a:lnTo>
                  <a:pt x="1693" y="659"/>
                </a:lnTo>
                <a:lnTo>
                  <a:pt x="1690" y="654"/>
                </a:lnTo>
                <a:lnTo>
                  <a:pt x="1686" y="655"/>
                </a:lnTo>
                <a:lnTo>
                  <a:pt x="1686" y="660"/>
                </a:lnTo>
                <a:lnTo>
                  <a:pt x="1685" y="665"/>
                </a:lnTo>
                <a:lnTo>
                  <a:pt x="1689" y="670"/>
                </a:lnTo>
                <a:close/>
                <a:moveTo>
                  <a:pt x="1705" y="729"/>
                </a:moveTo>
                <a:lnTo>
                  <a:pt x="1702" y="724"/>
                </a:lnTo>
                <a:lnTo>
                  <a:pt x="1697" y="722"/>
                </a:lnTo>
                <a:lnTo>
                  <a:pt x="1694" y="717"/>
                </a:lnTo>
                <a:lnTo>
                  <a:pt x="1695" y="727"/>
                </a:lnTo>
                <a:lnTo>
                  <a:pt x="1699" y="730"/>
                </a:lnTo>
                <a:lnTo>
                  <a:pt x="1712" y="740"/>
                </a:lnTo>
                <a:lnTo>
                  <a:pt x="1717" y="739"/>
                </a:lnTo>
                <a:lnTo>
                  <a:pt x="1715" y="734"/>
                </a:lnTo>
                <a:lnTo>
                  <a:pt x="1705" y="729"/>
                </a:lnTo>
                <a:close/>
                <a:moveTo>
                  <a:pt x="1710" y="723"/>
                </a:moveTo>
                <a:lnTo>
                  <a:pt x="1709" y="719"/>
                </a:lnTo>
                <a:lnTo>
                  <a:pt x="1704" y="715"/>
                </a:lnTo>
                <a:lnTo>
                  <a:pt x="1704" y="719"/>
                </a:lnTo>
                <a:lnTo>
                  <a:pt x="1706" y="724"/>
                </a:lnTo>
                <a:lnTo>
                  <a:pt x="1710" y="723"/>
                </a:lnTo>
                <a:close/>
                <a:moveTo>
                  <a:pt x="1712" y="728"/>
                </a:moveTo>
                <a:lnTo>
                  <a:pt x="1714" y="733"/>
                </a:lnTo>
                <a:lnTo>
                  <a:pt x="1717" y="733"/>
                </a:lnTo>
                <a:lnTo>
                  <a:pt x="1716" y="729"/>
                </a:lnTo>
                <a:lnTo>
                  <a:pt x="1712" y="728"/>
                </a:lnTo>
                <a:close/>
                <a:moveTo>
                  <a:pt x="1727" y="692"/>
                </a:moveTo>
                <a:lnTo>
                  <a:pt x="1728" y="696"/>
                </a:lnTo>
                <a:lnTo>
                  <a:pt x="1731" y="701"/>
                </a:lnTo>
                <a:lnTo>
                  <a:pt x="1736" y="703"/>
                </a:lnTo>
                <a:lnTo>
                  <a:pt x="1736" y="698"/>
                </a:lnTo>
                <a:lnTo>
                  <a:pt x="1732" y="694"/>
                </a:lnTo>
                <a:lnTo>
                  <a:pt x="1727" y="692"/>
                </a:lnTo>
                <a:close/>
                <a:moveTo>
                  <a:pt x="1751" y="694"/>
                </a:moveTo>
                <a:lnTo>
                  <a:pt x="1752" y="690"/>
                </a:lnTo>
                <a:lnTo>
                  <a:pt x="1751" y="680"/>
                </a:lnTo>
                <a:lnTo>
                  <a:pt x="1748" y="676"/>
                </a:lnTo>
                <a:lnTo>
                  <a:pt x="1747" y="671"/>
                </a:lnTo>
                <a:lnTo>
                  <a:pt x="1737" y="662"/>
                </a:lnTo>
                <a:lnTo>
                  <a:pt x="1733" y="659"/>
                </a:lnTo>
                <a:lnTo>
                  <a:pt x="1728" y="660"/>
                </a:lnTo>
                <a:lnTo>
                  <a:pt x="1725" y="664"/>
                </a:lnTo>
                <a:lnTo>
                  <a:pt x="1722" y="670"/>
                </a:lnTo>
                <a:lnTo>
                  <a:pt x="1727" y="670"/>
                </a:lnTo>
                <a:lnTo>
                  <a:pt x="1723" y="675"/>
                </a:lnTo>
                <a:lnTo>
                  <a:pt x="1728" y="672"/>
                </a:lnTo>
                <a:lnTo>
                  <a:pt x="1725" y="677"/>
                </a:lnTo>
                <a:lnTo>
                  <a:pt x="1728" y="682"/>
                </a:lnTo>
                <a:lnTo>
                  <a:pt x="1727" y="687"/>
                </a:lnTo>
                <a:lnTo>
                  <a:pt x="1728" y="691"/>
                </a:lnTo>
                <a:lnTo>
                  <a:pt x="1732" y="693"/>
                </a:lnTo>
                <a:lnTo>
                  <a:pt x="1736" y="694"/>
                </a:lnTo>
                <a:lnTo>
                  <a:pt x="1738" y="690"/>
                </a:lnTo>
                <a:lnTo>
                  <a:pt x="1733" y="685"/>
                </a:lnTo>
                <a:lnTo>
                  <a:pt x="1738" y="688"/>
                </a:lnTo>
                <a:lnTo>
                  <a:pt x="1741" y="683"/>
                </a:lnTo>
                <a:lnTo>
                  <a:pt x="1737" y="678"/>
                </a:lnTo>
                <a:lnTo>
                  <a:pt x="1741" y="683"/>
                </a:lnTo>
                <a:lnTo>
                  <a:pt x="1741" y="688"/>
                </a:lnTo>
                <a:lnTo>
                  <a:pt x="1739" y="692"/>
                </a:lnTo>
                <a:lnTo>
                  <a:pt x="1744" y="692"/>
                </a:lnTo>
                <a:lnTo>
                  <a:pt x="1743" y="688"/>
                </a:lnTo>
                <a:lnTo>
                  <a:pt x="1746" y="693"/>
                </a:lnTo>
                <a:lnTo>
                  <a:pt x="1751" y="694"/>
                </a:lnTo>
                <a:close/>
                <a:moveTo>
                  <a:pt x="1741" y="697"/>
                </a:moveTo>
                <a:lnTo>
                  <a:pt x="1738" y="696"/>
                </a:lnTo>
                <a:lnTo>
                  <a:pt x="1739" y="701"/>
                </a:lnTo>
                <a:lnTo>
                  <a:pt x="1744" y="706"/>
                </a:lnTo>
                <a:lnTo>
                  <a:pt x="1748" y="704"/>
                </a:lnTo>
                <a:lnTo>
                  <a:pt x="1746" y="699"/>
                </a:lnTo>
                <a:lnTo>
                  <a:pt x="1741" y="697"/>
                </a:lnTo>
                <a:close/>
                <a:moveTo>
                  <a:pt x="1752" y="708"/>
                </a:moveTo>
                <a:lnTo>
                  <a:pt x="1751" y="713"/>
                </a:lnTo>
                <a:lnTo>
                  <a:pt x="1756" y="710"/>
                </a:lnTo>
                <a:lnTo>
                  <a:pt x="1753" y="706"/>
                </a:lnTo>
                <a:lnTo>
                  <a:pt x="1752" y="7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Freeform 191"/>
          <p:cNvSpPr>
            <a:spLocks/>
          </p:cNvSpPr>
          <p:nvPr/>
        </p:nvSpPr>
        <p:spPr bwMode="auto">
          <a:xfrm>
            <a:off x="4255960" y="5520605"/>
            <a:ext cx="130650" cy="148529"/>
          </a:xfrm>
          <a:custGeom>
            <a:avLst/>
            <a:gdLst>
              <a:gd name="T0" fmla="*/ 80 w 610"/>
              <a:gd name="T1" fmla="*/ 89 h 695"/>
              <a:gd name="T2" fmla="*/ 96 w 610"/>
              <a:gd name="T3" fmla="*/ 104 h 695"/>
              <a:gd name="T4" fmla="*/ 111 w 610"/>
              <a:gd name="T5" fmla="*/ 133 h 695"/>
              <a:gd name="T6" fmla="*/ 98 w 610"/>
              <a:gd name="T7" fmla="*/ 153 h 695"/>
              <a:gd name="T8" fmla="*/ 80 w 610"/>
              <a:gd name="T9" fmla="*/ 177 h 695"/>
              <a:gd name="T10" fmla="*/ 62 w 610"/>
              <a:gd name="T11" fmla="*/ 213 h 695"/>
              <a:gd name="T12" fmla="*/ 28 w 610"/>
              <a:gd name="T13" fmla="*/ 232 h 695"/>
              <a:gd name="T14" fmla="*/ 16 w 610"/>
              <a:gd name="T15" fmla="*/ 248 h 695"/>
              <a:gd name="T16" fmla="*/ 1 w 610"/>
              <a:gd name="T17" fmla="*/ 278 h 695"/>
              <a:gd name="T18" fmla="*/ 9 w 610"/>
              <a:gd name="T19" fmla="*/ 299 h 695"/>
              <a:gd name="T20" fmla="*/ 16 w 610"/>
              <a:gd name="T21" fmla="*/ 313 h 695"/>
              <a:gd name="T22" fmla="*/ 34 w 610"/>
              <a:gd name="T23" fmla="*/ 335 h 695"/>
              <a:gd name="T24" fmla="*/ 42 w 610"/>
              <a:gd name="T25" fmla="*/ 356 h 695"/>
              <a:gd name="T26" fmla="*/ 49 w 610"/>
              <a:gd name="T27" fmla="*/ 385 h 695"/>
              <a:gd name="T28" fmla="*/ 62 w 610"/>
              <a:gd name="T29" fmla="*/ 411 h 695"/>
              <a:gd name="T30" fmla="*/ 70 w 610"/>
              <a:gd name="T31" fmla="*/ 451 h 695"/>
              <a:gd name="T32" fmla="*/ 81 w 610"/>
              <a:gd name="T33" fmla="*/ 512 h 695"/>
              <a:gd name="T34" fmla="*/ 72 w 610"/>
              <a:gd name="T35" fmla="*/ 559 h 695"/>
              <a:gd name="T36" fmla="*/ 74 w 610"/>
              <a:gd name="T37" fmla="*/ 606 h 695"/>
              <a:gd name="T38" fmla="*/ 89 w 610"/>
              <a:gd name="T39" fmla="*/ 633 h 695"/>
              <a:gd name="T40" fmla="*/ 137 w 610"/>
              <a:gd name="T41" fmla="*/ 653 h 695"/>
              <a:gd name="T42" fmla="*/ 180 w 610"/>
              <a:gd name="T43" fmla="*/ 689 h 695"/>
              <a:gd name="T44" fmla="*/ 195 w 610"/>
              <a:gd name="T45" fmla="*/ 689 h 695"/>
              <a:gd name="T46" fmla="*/ 207 w 610"/>
              <a:gd name="T47" fmla="*/ 671 h 695"/>
              <a:gd name="T48" fmla="*/ 229 w 610"/>
              <a:gd name="T49" fmla="*/ 649 h 695"/>
              <a:gd name="T50" fmla="*/ 243 w 610"/>
              <a:gd name="T51" fmla="*/ 611 h 695"/>
              <a:gd name="T52" fmla="*/ 260 w 610"/>
              <a:gd name="T53" fmla="*/ 592 h 695"/>
              <a:gd name="T54" fmla="*/ 287 w 610"/>
              <a:gd name="T55" fmla="*/ 573 h 695"/>
              <a:gd name="T56" fmla="*/ 308 w 610"/>
              <a:gd name="T57" fmla="*/ 559 h 695"/>
              <a:gd name="T58" fmla="*/ 342 w 610"/>
              <a:gd name="T59" fmla="*/ 542 h 695"/>
              <a:gd name="T60" fmla="*/ 382 w 610"/>
              <a:gd name="T61" fmla="*/ 510 h 695"/>
              <a:gd name="T62" fmla="*/ 430 w 610"/>
              <a:gd name="T63" fmla="*/ 515 h 695"/>
              <a:gd name="T64" fmla="*/ 452 w 610"/>
              <a:gd name="T65" fmla="*/ 506 h 695"/>
              <a:gd name="T66" fmla="*/ 472 w 610"/>
              <a:gd name="T67" fmla="*/ 484 h 695"/>
              <a:gd name="T68" fmla="*/ 506 w 610"/>
              <a:gd name="T69" fmla="*/ 477 h 695"/>
              <a:gd name="T70" fmla="*/ 533 w 610"/>
              <a:gd name="T71" fmla="*/ 461 h 695"/>
              <a:gd name="T72" fmla="*/ 564 w 610"/>
              <a:gd name="T73" fmla="*/ 435 h 695"/>
              <a:gd name="T74" fmla="*/ 587 w 610"/>
              <a:gd name="T75" fmla="*/ 411 h 695"/>
              <a:gd name="T76" fmla="*/ 610 w 610"/>
              <a:gd name="T77" fmla="*/ 386 h 695"/>
              <a:gd name="T78" fmla="*/ 584 w 610"/>
              <a:gd name="T79" fmla="*/ 371 h 695"/>
              <a:gd name="T80" fmla="*/ 551 w 610"/>
              <a:gd name="T81" fmla="*/ 356 h 695"/>
              <a:gd name="T82" fmla="*/ 532 w 610"/>
              <a:gd name="T83" fmla="*/ 331 h 695"/>
              <a:gd name="T84" fmla="*/ 523 w 610"/>
              <a:gd name="T85" fmla="*/ 291 h 695"/>
              <a:gd name="T86" fmla="*/ 485 w 610"/>
              <a:gd name="T87" fmla="*/ 271 h 695"/>
              <a:gd name="T88" fmla="*/ 472 w 610"/>
              <a:gd name="T89" fmla="*/ 251 h 695"/>
              <a:gd name="T90" fmla="*/ 464 w 610"/>
              <a:gd name="T91" fmla="*/ 210 h 695"/>
              <a:gd name="T92" fmla="*/ 442 w 610"/>
              <a:gd name="T93" fmla="*/ 180 h 695"/>
              <a:gd name="T94" fmla="*/ 408 w 610"/>
              <a:gd name="T95" fmla="*/ 158 h 695"/>
              <a:gd name="T96" fmla="*/ 382 w 610"/>
              <a:gd name="T97" fmla="*/ 131 h 695"/>
              <a:gd name="T98" fmla="*/ 334 w 610"/>
              <a:gd name="T99" fmla="*/ 112 h 695"/>
              <a:gd name="T100" fmla="*/ 305 w 610"/>
              <a:gd name="T101" fmla="*/ 101 h 695"/>
              <a:gd name="T102" fmla="*/ 275 w 610"/>
              <a:gd name="T103" fmla="*/ 87 h 695"/>
              <a:gd name="T104" fmla="*/ 237 w 610"/>
              <a:gd name="T105" fmla="*/ 77 h 695"/>
              <a:gd name="T106" fmla="*/ 216 w 610"/>
              <a:gd name="T107" fmla="*/ 77 h 695"/>
              <a:gd name="T108" fmla="*/ 188 w 610"/>
              <a:gd name="T109" fmla="*/ 53 h 695"/>
              <a:gd name="T110" fmla="*/ 155 w 610"/>
              <a:gd name="T111" fmla="*/ 30 h 695"/>
              <a:gd name="T112" fmla="*/ 112 w 610"/>
              <a:gd name="T113" fmla="*/ 5 h 695"/>
              <a:gd name="T114" fmla="*/ 84 w 610"/>
              <a:gd name="T115" fmla="*/ 12 h 69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10"/>
              <a:gd name="T175" fmla="*/ 0 h 695"/>
              <a:gd name="T176" fmla="*/ 610 w 610"/>
              <a:gd name="T177" fmla="*/ 695 h 69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10" h="695">
                <a:moveTo>
                  <a:pt x="76" y="61"/>
                </a:moveTo>
                <a:lnTo>
                  <a:pt x="76" y="61"/>
                </a:lnTo>
                <a:lnTo>
                  <a:pt x="74" y="65"/>
                </a:lnTo>
                <a:lnTo>
                  <a:pt x="76" y="69"/>
                </a:lnTo>
                <a:lnTo>
                  <a:pt x="77" y="76"/>
                </a:lnTo>
                <a:lnTo>
                  <a:pt x="77" y="82"/>
                </a:lnTo>
                <a:lnTo>
                  <a:pt x="77" y="87"/>
                </a:lnTo>
                <a:lnTo>
                  <a:pt x="80" y="89"/>
                </a:lnTo>
                <a:lnTo>
                  <a:pt x="83" y="92"/>
                </a:lnTo>
                <a:lnTo>
                  <a:pt x="87" y="95"/>
                </a:lnTo>
                <a:lnTo>
                  <a:pt x="88" y="96"/>
                </a:lnTo>
                <a:lnTo>
                  <a:pt x="89" y="99"/>
                </a:lnTo>
                <a:lnTo>
                  <a:pt x="93" y="103"/>
                </a:lnTo>
                <a:lnTo>
                  <a:pt x="96" y="104"/>
                </a:lnTo>
                <a:lnTo>
                  <a:pt x="98" y="107"/>
                </a:lnTo>
                <a:lnTo>
                  <a:pt x="99" y="111"/>
                </a:lnTo>
                <a:lnTo>
                  <a:pt x="100" y="114"/>
                </a:lnTo>
                <a:lnTo>
                  <a:pt x="100" y="118"/>
                </a:lnTo>
                <a:lnTo>
                  <a:pt x="102" y="122"/>
                </a:lnTo>
                <a:lnTo>
                  <a:pt x="107" y="127"/>
                </a:lnTo>
                <a:lnTo>
                  <a:pt x="111" y="133"/>
                </a:lnTo>
                <a:lnTo>
                  <a:pt x="112" y="135"/>
                </a:lnTo>
                <a:lnTo>
                  <a:pt x="112" y="139"/>
                </a:lnTo>
                <a:lnTo>
                  <a:pt x="110" y="146"/>
                </a:lnTo>
                <a:lnTo>
                  <a:pt x="108" y="150"/>
                </a:lnTo>
                <a:lnTo>
                  <a:pt x="106" y="152"/>
                </a:lnTo>
                <a:lnTo>
                  <a:pt x="103" y="150"/>
                </a:lnTo>
                <a:lnTo>
                  <a:pt x="99" y="149"/>
                </a:lnTo>
                <a:lnTo>
                  <a:pt x="98" y="153"/>
                </a:lnTo>
                <a:lnTo>
                  <a:pt x="95" y="156"/>
                </a:lnTo>
                <a:lnTo>
                  <a:pt x="92" y="158"/>
                </a:lnTo>
                <a:lnTo>
                  <a:pt x="89" y="163"/>
                </a:lnTo>
                <a:lnTo>
                  <a:pt x="88" y="168"/>
                </a:lnTo>
                <a:lnTo>
                  <a:pt x="87" y="171"/>
                </a:lnTo>
                <a:lnTo>
                  <a:pt x="85" y="172"/>
                </a:lnTo>
                <a:lnTo>
                  <a:pt x="81" y="176"/>
                </a:lnTo>
                <a:lnTo>
                  <a:pt x="80" y="177"/>
                </a:lnTo>
                <a:lnTo>
                  <a:pt x="80" y="180"/>
                </a:lnTo>
                <a:lnTo>
                  <a:pt x="79" y="186"/>
                </a:lnTo>
                <a:lnTo>
                  <a:pt x="77" y="190"/>
                </a:lnTo>
                <a:lnTo>
                  <a:pt x="73" y="198"/>
                </a:lnTo>
                <a:lnTo>
                  <a:pt x="66" y="205"/>
                </a:lnTo>
                <a:lnTo>
                  <a:pt x="64" y="209"/>
                </a:lnTo>
                <a:lnTo>
                  <a:pt x="62" y="213"/>
                </a:lnTo>
                <a:lnTo>
                  <a:pt x="53" y="213"/>
                </a:lnTo>
                <a:lnTo>
                  <a:pt x="43" y="214"/>
                </a:lnTo>
                <a:lnTo>
                  <a:pt x="41" y="217"/>
                </a:lnTo>
                <a:lnTo>
                  <a:pt x="38" y="221"/>
                </a:lnTo>
                <a:lnTo>
                  <a:pt x="32" y="226"/>
                </a:lnTo>
                <a:lnTo>
                  <a:pt x="28" y="232"/>
                </a:lnTo>
                <a:lnTo>
                  <a:pt x="24" y="233"/>
                </a:lnTo>
                <a:lnTo>
                  <a:pt x="23" y="234"/>
                </a:lnTo>
                <a:lnTo>
                  <a:pt x="23" y="237"/>
                </a:lnTo>
                <a:lnTo>
                  <a:pt x="20" y="238"/>
                </a:lnTo>
                <a:lnTo>
                  <a:pt x="18" y="241"/>
                </a:lnTo>
                <a:lnTo>
                  <a:pt x="18" y="245"/>
                </a:lnTo>
                <a:lnTo>
                  <a:pt x="16" y="247"/>
                </a:lnTo>
                <a:lnTo>
                  <a:pt x="16" y="248"/>
                </a:lnTo>
                <a:lnTo>
                  <a:pt x="13" y="249"/>
                </a:lnTo>
                <a:lnTo>
                  <a:pt x="11" y="249"/>
                </a:lnTo>
                <a:lnTo>
                  <a:pt x="8" y="249"/>
                </a:lnTo>
                <a:lnTo>
                  <a:pt x="5" y="252"/>
                </a:lnTo>
                <a:lnTo>
                  <a:pt x="3" y="257"/>
                </a:lnTo>
                <a:lnTo>
                  <a:pt x="3" y="264"/>
                </a:lnTo>
                <a:lnTo>
                  <a:pt x="1" y="278"/>
                </a:lnTo>
                <a:lnTo>
                  <a:pt x="0" y="283"/>
                </a:lnTo>
                <a:lnTo>
                  <a:pt x="1" y="286"/>
                </a:lnTo>
                <a:lnTo>
                  <a:pt x="3" y="287"/>
                </a:lnTo>
                <a:lnTo>
                  <a:pt x="7" y="293"/>
                </a:lnTo>
                <a:lnTo>
                  <a:pt x="9" y="295"/>
                </a:lnTo>
                <a:lnTo>
                  <a:pt x="9" y="298"/>
                </a:lnTo>
                <a:lnTo>
                  <a:pt x="9" y="299"/>
                </a:lnTo>
                <a:lnTo>
                  <a:pt x="9" y="301"/>
                </a:lnTo>
                <a:lnTo>
                  <a:pt x="9" y="302"/>
                </a:lnTo>
                <a:lnTo>
                  <a:pt x="11" y="304"/>
                </a:lnTo>
                <a:lnTo>
                  <a:pt x="12" y="305"/>
                </a:lnTo>
                <a:lnTo>
                  <a:pt x="13" y="305"/>
                </a:lnTo>
                <a:lnTo>
                  <a:pt x="15" y="306"/>
                </a:lnTo>
                <a:lnTo>
                  <a:pt x="16" y="309"/>
                </a:lnTo>
                <a:lnTo>
                  <a:pt x="16" y="313"/>
                </a:lnTo>
                <a:lnTo>
                  <a:pt x="16" y="320"/>
                </a:lnTo>
                <a:lnTo>
                  <a:pt x="19" y="320"/>
                </a:lnTo>
                <a:lnTo>
                  <a:pt x="22" y="321"/>
                </a:lnTo>
                <a:lnTo>
                  <a:pt x="26" y="324"/>
                </a:lnTo>
                <a:lnTo>
                  <a:pt x="31" y="328"/>
                </a:lnTo>
                <a:lnTo>
                  <a:pt x="32" y="331"/>
                </a:lnTo>
                <a:lnTo>
                  <a:pt x="34" y="335"/>
                </a:lnTo>
                <a:lnTo>
                  <a:pt x="34" y="337"/>
                </a:lnTo>
                <a:lnTo>
                  <a:pt x="34" y="342"/>
                </a:lnTo>
                <a:lnTo>
                  <a:pt x="34" y="343"/>
                </a:lnTo>
                <a:lnTo>
                  <a:pt x="35" y="344"/>
                </a:lnTo>
                <a:lnTo>
                  <a:pt x="38" y="347"/>
                </a:lnTo>
                <a:lnTo>
                  <a:pt x="41" y="351"/>
                </a:lnTo>
                <a:lnTo>
                  <a:pt x="42" y="356"/>
                </a:lnTo>
                <a:lnTo>
                  <a:pt x="45" y="363"/>
                </a:lnTo>
                <a:lnTo>
                  <a:pt x="45" y="370"/>
                </a:lnTo>
                <a:lnTo>
                  <a:pt x="45" y="374"/>
                </a:lnTo>
                <a:lnTo>
                  <a:pt x="45" y="377"/>
                </a:lnTo>
                <a:lnTo>
                  <a:pt x="47" y="379"/>
                </a:lnTo>
                <a:lnTo>
                  <a:pt x="49" y="382"/>
                </a:lnTo>
                <a:lnTo>
                  <a:pt x="49" y="385"/>
                </a:lnTo>
                <a:lnTo>
                  <a:pt x="49" y="389"/>
                </a:lnTo>
                <a:lnTo>
                  <a:pt x="49" y="393"/>
                </a:lnTo>
                <a:lnTo>
                  <a:pt x="49" y="396"/>
                </a:lnTo>
                <a:lnTo>
                  <a:pt x="51" y="400"/>
                </a:lnTo>
                <a:lnTo>
                  <a:pt x="54" y="403"/>
                </a:lnTo>
                <a:lnTo>
                  <a:pt x="58" y="404"/>
                </a:lnTo>
                <a:lnTo>
                  <a:pt x="62" y="404"/>
                </a:lnTo>
                <a:lnTo>
                  <a:pt x="62" y="411"/>
                </a:lnTo>
                <a:lnTo>
                  <a:pt x="64" y="417"/>
                </a:lnTo>
                <a:lnTo>
                  <a:pt x="68" y="431"/>
                </a:lnTo>
                <a:lnTo>
                  <a:pt x="68" y="438"/>
                </a:lnTo>
                <a:lnTo>
                  <a:pt x="70" y="442"/>
                </a:lnTo>
                <a:lnTo>
                  <a:pt x="72" y="447"/>
                </a:lnTo>
                <a:lnTo>
                  <a:pt x="70" y="451"/>
                </a:lnTo>
                <a:lnTo>
                  <a:pt x="70" y="455"/>
                </a:lnTo>
                <a:lnTo>
                  <a:pt x="70" y="460"/>
                </a:lnTo>
                <a:lnTo>
                  <a:pt x="73" y="466"/>
                </a:lnTo>
                <a:lnTo>
                  <a:pt x="77" y="472"/>
                </a:lnTo>
                <a:lnTo>
                  <a:pt x="80" y="477"/>
                </a:lnTo>
                <a:lnTo>
                  <a:pt x="80" y="484"/>
                </a:lnTo>
                <a:lnTo>
                  <a:pt x="81" y="512"/>
                </a:lnTo>
                <a:lnTo>
                  <a:pt x="80" y="518"/>
                </a:lnTo>
                <a:lnTo>
                  <a:pt x="79" y="525"/>
                </a:lnTo>
                <a:lnTo>
                  <a:pt x="76" y="538"/>
                </a:lnTo>
                <a:lnTo>
                  <a:pt x="76" y="544"/>
                </a:lnTo>
                <a:lnTo>
                  <a:pt x="73" y="552"/>
                </a:lnTo>
                <a:lnTo>
                  <a:pt x="72" y="559"/>
                </a:lnTo>
                <a:lnTo>
                  <a:pt x="72" y="567"/>
                </a:lnTo>
                <a:lnTo>
                  <a:pt x="72" y="580"/>
                </a:lnTo>
                <a:lnTo>
                  <a:pt x="72" y="587"/>
                </a:lnTo>
                <a:lnTo>
                  <a:pt x="70" y="594"/>
                </a:lnTo>
                <a:lnTo>
                  <a:pt x="70" y="598"/>
                </a:lnTo>
                <a:lnTo>
                  <a:pt x="70" y="601"/>
                </a:lnTo>
                <a:lnTo>
                  <a:pt x="74" y="606"/>
                </a:lnTo>
                <a:lnTo>
                  <a:pt x="79" y="611"/>
                </a:lnTo>
                <a:lnTo>
                  <a:pt x="80" y="615"/>
                </a:lnTo>
                <a:lnTo>
                  <a:pt x="81" y="618"/>
                </a:lnTo>
                <a:lnTo>
                  <a:pt x="83" y="620"/>
                </a:lnTo>
                <a:lnTo>
                  <a:pt x="84" y="621"/>
                </a:lnTo>
                <a:lnTo>
                  <a:pt x="87" y="625"/>
                </a:lnTo>
                <a:lnTo>
                  <a:pt x="87" y="630"/>
                </a:lnTo>
                <a:lnTo>
                  <a:pt x="89" y="633"/>
                </a:lnTo>
                <a:lnTo>
                  <a:pt x="91" y="634"/>
                </a:lnTo>
                <a:lnTo>
                  <a:pt x="93" y="634"/>
                </a:lnTo>
                <a:lnTo>
                  <a:pt x="98" y="634"/>
                </a:lnTo>
                <a:lnTo>
                  <a:pt x="103" y="637"/>
                </a:lnTo>
                <a:lnTo>
                  <a:pt x="121" y="644"/>
                </a:lnTo>
                <a:lnTo>
                  <a:pt x="129" y="648"/>
                </a:lnTo>
                <a:lnTo>
                  <a:pt x="137" y="653"/>
                </a:lnTo>
                <a:lnTo>
                  <a:pt x="144" y="658"/>
                </a:lnTo>
                <a:lnTo>
                  <a:pt x="152" y="663"/>
                </a:lnTo>
                <a:lnTo>
                  <a:pt x="167" y="670"/>
                </a:lnTo>
                <a:lnTo>
                  <a:pt x="173" y="674"/>
                </a:lnTo>
                <a:lnTo>
                  <a:pt x="176" y="676"/>
                </a:lnTo>
                <a:lnTo>
                  <a:pt x="179" y="681"/>
                </a:lnTo>
                <a:lnTo>
                  <a:pt x="180" y="685"/>
                </a:lnTo>
                <a:lnTo>
                  <a:pt x="180" y="689"/>
                </a:lnTo>
                <a:lnTo>
                  <a:pt x="180" y="693"/>
                </a:lnTo>
                <a:lnTo>
                  <a:pt x="182" y="694"/>
                </a:lnTo>
                <a:lnTo>
                  <a:pt x="183" y="695"/>
                </a:lnTo>
                <a:lnTo>
                  <a:pt x="184" y="693"/>
                </a:lnTo>
                <a:lnTo>
                  <a:pt x="186" y="691"/>
                </a:lnTo>
                <a:lnTo>
                  <a:pt x="190" y="690"/>
                </a:lnTo>
                <a:lnTo>
                  <a:pt x="195" y="689"/>
                </a:lnTo>
                <a:lnTo>
                  <a:pt x="198" y="686"/>
                </a:lnTo>
                <a:lnTo>
                  <a:pt x="199" y="683"/>
                </a:lnTo>
                <a:lnTo>
                  <a:pt x="203" y="679"/>
                </a:lnTo>
                <a:lnTo>
                  <a:pt x="203" y="676"/>
                </a:lnTo>
                <a:lnTo>
                  <a:pt x="205" y="674"/>
                </a:lnTo>
                <a:lnTo>
                  <a:pt x="206" y="671"/>
                </a:lnTo>
                <a:lnTo>
                  <a:pt x="207" y="671"/>
                </a:lnTo>
                <a:lnTo>
                  <a:pt x="213" y="670"/>
                </a:lnTo>
                <a:lnTo>
                  <a:pt x="213" y="667"/>
                </a:lnTo>
                <a:lnTo>
                  <a:pt x="214" y="666"/>
                </a:lnTo>
                <a:lnTo>
                  <a:pt x="218" y="664"/>
                </a:lnTo>
                <a:lnTo>
                  <a:pt x="222" y="662"/>
                </a:lnTo>
                <a:lnTo>
                  <a:pt x="225" y="658"/>
                </a:lnTo>
                <a:lnTo>
                  <a:pt x="229" y="649"/>
                </a:lnTo>
                <a:lnTo>
                  <a:pt x="232" y="641"/>
                </a:lnTo>
                <a:lnTo>
                  <a:pt x="235" y="639"/>
                </a:lnTo>
                <a:lnTo>
                  <a:pt x="236" y="636"/>
                </a:lnTo>
                <a:lnTo>
                  <a:pt x="240" y="630"/>
                </a:lnTo>
                <a:lnTo>
                  <a:pt x="243" y="625"/>
                </a:lnTo>
                <a:lnTo>
                  <a:pt x="243" y="618"/>
                </a:lnTo>
                <a:lnTo>
                  <a:pt x="243" y="611"/>
                </a:lnTo>
                <a:lnTo>
                  <a:pt x="244" y="609"/>
                </a:lnTo>
                <a:lnTo>
                  <a:pt x="245" y="606"/>
                </a:lnTo>
                <a:lnTo>
                  <a:pt x="248" y="603"/>
                </a:lnTo>
                <a:lnTo>
                  <a:pt x="252" y="602"/>
                </a:lnTo>
                <a:lnTo>
                  <a:pt x="254" y="599"/>
                </a:lnTo>
                <a:lnTo>
                  <a:pt x="255" y="595"/>
                </a:lnTo>
                <a:lnTo>
                  <a:pt x="259" y="595"/>
                </a:lnTo>
                <a:lnTo>
                  <a:pt x="260" y="592"/>
                </a:lnTo>
                <a:lnTo>
                  <a:pt x="263" y="587"/>
                </a:lnTo>
                <a:lnTo>
                  <a:pt x="267" y="580"/>
                </a:lnTo>
                <a:lnTo>
                  <a:pt x="270" y="577"/>
                </a:lnTo>
                <a:lnTo>
                  <a:pt x="274" y="576"/>
                </a:lnTo>
                <a:lnTo>
                  <a:pt x="282" y="576"/>
                </a:lnTo>
                <a:lnTo>
                  <a:pt x="285" y="575"/>
                </a:lnTo>
                <a:lnTo>
                  <a:pt x="287" y="573"/>
                </a:lnTo>
                <a:lnTo>
                  <a:pt x="300" y="564"/>
                </a:lnTo>
                <a:lnTo>
                  <a:pt x="301" y="564"/>
                </a:lnTo>
                <a:lnTo>
                  <a:pt x="304" y="563"/>
                </a:lnTo>
                <a:lnTo>
                  <a:pt x="304" y="561"/>
                </a:lnTo>
                <a:lnTo>
                  <a:pt x="305" y="559"/>
                </a:lnTo>
                <a:lnTo>
                  <a:pt x="308" y="559"/>
                </a:lnTo>
                <a:lnTo>
                  <a:pt x="312" y="559"/>
                </a:lnTo>
                <a:lnTo>
                  <a:pt x="316" y="556"/>
                </a:lnTo>
                <a:lnTo>
                  <a:pt x="319" y="554"/>
                </a:lnTo>
                <a:lnTo>
                  <a:pt x="323" y="552"/>
                </a:lnTo>
                <a:lnTo>
                  <a:pt x="328" y="550"/>
                </a:lnTo>
                <a:lnTo>
                  <a:pt x="335" y="548"/>
                </a:lnTo>
                <a:lnTo>
                  <a:pt x="342" y="542"/>
                </a:lnTo>
                <a:lnTo>
                  <a:pt x="354" y="530"/>
                </a:lnTo>
                <a:lnTo>
                  <a:pt x="361" y="523"/>
                </a:lnTo>
                <a:lnTo>
                  <a:pt x="366" y="516"/>
                </a:lnTo>
                <a:lnTo>
                  <a:pt x="373" y="510"/>
                </a:lnTo>
                <a:lnTo>
                  <a:pt x="378" y="510"/>
                </a:lnTo>
                <a:lnTo>
                  <a:pt x="382" y="510"/>
                </a:lnTo>
                <a:lnTo>
                  <a:pt x="391" y="510"/>
                </a:lnTo>
                <a:lnTo>
                  <a:pt x="399" y="510"/>
                </a:lnTo>
                <a:lnTo>
                  <a:pt x="403" y="511"/>
                </a:lnTo>
                <a:lnTo>
                  <a:pt x="405" y="512"/>
                </a:lnTo>
                <a:lnTo>
                  <a:pt x="409" y="515"/>
                </a:lnTo>
                <a:lnTo>
                  <a:pt x="412" y="516"/>
                </a:lnTo>
                <a:lnTo>
                  <a:pt x="422" y="515"/>
                </a:lnTo>
                <a:lnTo>
                  <a:pt x="430" y="515"/>
                </a:lnTo>
                <a:lnTo>
                  <a:pt x="438" y="515"/>
                </a:lnTo>
                <a:lnTo>
                  <a:pt x="442" y="514"/>
                </a:lnTo>
                <a:lnTo>
                  <a:pt x="446" y="512"/>
                </a:lnTo>
                <a:lnTo>
                  <a:pt x="447" y="510"/>
                </a:lnTo>
                <a:lnTo>
                  <a:pt x="447" y="508"/>
                </a:lnTo>
                <a:lnTo>
                  <a:pt x="449" y="507"/>
                </a:lnTo>
                <a:lnTo>
                  <a:pt x="452" y="506"/>
                </a:lnTo>
                <a:lnTo>
                  <a:pt x="456" y="506"/>
                </a:lnTo>
                <a:lnTo>
                  <a:pt x="460" y="504"/>
                </a:lnTo>
                <a:lnTo>
                  <a:pt x="464" y="502"/>
                </a:lnTo>
                <a:lnTo>
                  <a:pt x="466" y="497"/>
                </a:lnTo>
                <a:lnTo>
                  <a:pt x="468" y="493"/>
                </a:lnTo>
                <a:lnTo>
                  <a:pt x="469" y="489"/>
                </a:lnTo>
                <a:lnTo>
                  <a:pt x="471" y="485"/>
                </a:lnTo>
                <a:lnTo>
                  <a:pt x="472" y="484"/>
                </a:lnTo>
                <a:lnTo>
                  <a:pt x="473" y="483"/>
                </a:lnTo>
                <a:lnTo>
                  <a:pt x="476" y="483"/>
                </a:lnTo>
                <a:lnTo>
                  <a:pt x="487" y="483"/>
                </a:lnTo>
                <a:lnTo>
                  <a:pt x="492" y="481"/>
                </a:lnTo>
                <a:lnTo>
                  <a:pt x="495" y="478"/>
                </a:lnTo>
                <a:lnTo>
                  <a:pt x="498" y="477"/>
                </a:lnTo>
                <a:lnTo>
                  <a:pt x="502" y="477"/>
                </a:lnTo>
                <a:lnTo>
                  <a:pt x="506" y="477"/>
                </a:lnTo>
                <a:lnTo>
                  <a:pt x="509" y="477"/>
                </a:lnTo>
                <a:lnTo>
                  <a:pt x="511" y="476"/>
                </a:lnTo>
                <a:lnTo>
                  <a:pt x="513" y="474"/>
                </a:lnTo>
                <a:lnTo>
                  <a:pt x="514" y="470"/>
                </a:lnTo>
                <a:lnTo>
                  <a:pt x="518" y="468"/>
                </a:lnTo>
                <a:lnTo>
                  <a:pt x="523" y="465"/>
                </a:lnTo>
                <a:lnTo>
                  <a:pt x="533" y="461"/>
                </a:lnTo>
                <a:lnTo>
                  <a:pt x="537" y="458"/>
                </a:lnTo>
                <a:lnTo>
                  <a:pt x="541" y="454"/>
                </a:lnTo>
                <a:lnTo>
                  <a:pt x="546" y="443"/>
                </a:lnTo>
                <a:lnTo>
                  <a:pt x="549" y="439"/>
                </a:lnTo>
                <a:lnTo>
                  <a:pt x="556" y="438"/>
                </a:lnTo>
                <a:lnTo>
                  <a:pt x="560" y="436"/>
                </a:lnTo>
                <a:lnTo>
                  <a:pt x="564" y="435"/>
                </a:lnTo>
                <a:lnTo>
                  <a:pt x="568" y="431"/>
                </a:lnTo>
                <a:lnTo>
                  <a:pt x="574" y="428"/>
                </a:lnTo>
                <a:lnTo>
                  <a:pt x="579" y="427"/>
                </a:lnTo>
                <a:lnTo>
                  <a:pt x="582" y="423"/>
                </a:lnTo>
                <a:lnTo>
                  <a:pt x="584" y="415"/>
                </a:lnTo>
                <a:lnTo>
                  <a:pt x="587" y="411"/>
                </a:lnTo>
                <a:lnTo>
                  <a:pt x="591" y="407"/>
                </a:lnTo>
                <a:lnTo>
                  <a:pt x="594" y="401"/>
                </a:lnTo>
                <a:lnTo>
                  <a:pt x="597" y="400"/>
                </a:lnTo>
                <a:lnTo>
                  <a:pt x="599" y="398"/>
                </a:lnTo>
                <a:lnTo>
                  <a:pt x="602" y="390"/>
                </a:lnTo>
                <a:lnTo>
                  <a:pt x="606" y="388"/>
                </a:lnTo>
                <a:lnTo>
                  <a:pt x="610" y="386"/>
                </a:lnTo>
                <a:lnTo>
                  <a:pt x="610" y="382"/>
                </a:lnTo>
                <a:lnTo>
                  <a:pt x="609" y="379"/>
                </a:lnTo>
                <a:lnTo>
                  <a:pt x="608" y="378"/>
                </a:lnTo>
                <a:lnTo>
                  <a:pt x="603" y="377"/>
                </a:lnTo>
                <a:lnTo>
                  <a:pt x="598" y="375"/>
                </a:lnTo>
                <a:lnTo>
                  <a:pt x="593" y="373"/>
                </a:lnTo>
                <a:lnTo>
                  <a:pt x="589" y="371"/>
                </a:lnTo>
                <a:lnTo>
                  <a:pt x="584" y="371"/>
                </a:lnTo>
                <a:lnTo>
                  <a:pt x="580" y="371"/>
                </a:lnTo>
                <a:lnTo>
                  <a:pt x="576" y="369"/>
                </a:lnTo>
                <a:lnTo>
                  <a:pt x="571" y="365"/>
                </a:lnTo>
                <a:lnTo>
                  <a:pt x="570" y="362"/>
                </a:lnTo>
                <a:lnTo>
                  <a:pt x="565" y="361"/>
                </a:lnTo>
                <a:lnTo>
                  <a:pt x="559" y="359"/>
                </a:lnTo>
                <a:lnTo>
                  <a:pt x="555" y="359"/>
                </a:lnTo>
                <a:lnTo>
                  <a:pt x="551" y="356"/>
                </a:lnTo>
                <a:lnTo>
                  <a:pt x="546" y="352"/>
                </a:lnTo>
                <a:lnTo>
                  <a:pt x="544" y="346"/>
                </a:lnTo>
                <a:lnTo>
                  <a:pt x="540" y="340"/>
                </a:lnTo>
                <a:lnTo>
                  <a:pt x="540" y="337"/>
                </a:lnTo>
                <a:lnTo>
                  <a:pt x="538" y="335"/>
                </a:lnTo>
                <a:lnTo>
                  <a:pt x="532" y="331"/>
                </a:lnTo>
                <a:lnTo>
                  <a:pt x="526" y="329"/>
                </a:lnTo>
                <a:lnTo>
                  <a:pt x="526" y="323"/>
                </a:lnTo>
                <a:lnTo>
                  <a:pt x="526" y="317"/>
                </a:lnTo>
                <a:lnTo>
                  <a:pt x="523" y="310"/>
                </a:lnTo>
                <a:lnTo>
                  <a:pt x="523" y="304"/>
                </a:lnTo>
                <a:lnTo>
                  <a:pt x="523" y="291"/>
                </a:lnTo>
                <a:lnTo>
                  <a:pt x="522" y="285"/>
                </a:lnTo>
                <a:lnTo>
                  <a:pt x="519" y="280"/>
                </a:lnTo>
                <a:lnTo>
                  <a:pt x="515" y="276"/>
                </a:lnTo>
                <a:lnTo>
                  <a:pt x="510" y="274"/>
                </a:lnTo>
                <a:lnTo>
                  <a:pt x="504" y="272"/>
                </a:lnTo>
                <a:lnTo>
                  <a:pt x="498" y="271"/>
                </a:lnTo>
                <a:lnTo>
                  <a:pt x="490" y="271"/>
                </a:lnTo>
                <a:lnTo>
                  <a:pt x="485" y="271"/>
                </a:lnTo>
                <a:lnTo>
                  <a:pt x="483" y="272"/>
                </a:lnTo>
                <a:lnTo>
                  <a:pt x="480" y="274"/>
                </a:lnTo>
                <a:lnTo>
                  <a:pt x="477" y="275"/>
                </a:lnTo>
                <a:lnTo>
                  <a:pt x="476" y="276"/>
                </a:lnTo>
                <a:lnTo>
                  <a:pt x="472" y="276"/>
                </a:lnTo>
                <a:lnTo>
                  <a:pt x="472" y="268"/>
                </a:lnTo>
                <a:lnTo>
                  <a:pt x="472" y="260"/>
                </a:lnTo>
                <a:lnTo>
                  <a:pt x="472" y="251"/>
                </a:lnTo>
                <a:lnTo>
                  <a:pt x="471" y="244"/>
                </a:lnTo>
                <a:lnTo>
                  <a:pt x="469" y="240"/>
                </a:lnTo>
                <a:lnTo>
                  <a:pt x="466" y="236"/>
                </a:lnTo>
                <a:lnTo>
                  <a:pt x="466" y="226"/>
                </a:lnTo>
                <a:lnTo>
                  <a:pt x="466" y="218"/>
                </a:lnTo>
                <a:lnTo>
                  <a:pt x="464" y="210"/>
                </a:lnTo>
                <a:lnTo>
                  <a:pt x="461" y="203"/>
                </a:lnTo>
                <a:lnTo>
                  <a:pt x="458" y="200"/>
                </a:lnTo>
                <a:lnTo>
                  <a:pt x="454" y="199"/>
                </a:lnTo>
                <a:lnTo>
                  <a:pt x="450" y="191"/>
                </a:lnTo>
                <a:lnTo>
                  <a:pt x="446" y="186"/>
                </a:lnTo>
                <a:lnTo>
                  <a:pt x="442" y="180"/>
                </a:lnTo>
                <a:lnTo>
                  <a:pt x="437" y="175"/>
                </a:lnTo>
                <a:lnTo>
                  <a:pt x="430" y="171"/>
                </a:lnTo>
                <a:lnTo>
                  <a:pt x="423" y="167"/>
                </a:lnTo>
                <a:lnTo>
                  <a:pt x="419" y="165"/>
                </a:lnTo>
                <a:lnTo>
                  <a:pt x="416" y="164"/>
                </a:lnTo>
                <a:lnTo>
                  <a:pt x="408" y="158"/>
                </a:lnTo>
                <a:lnTo>
                  <a:pt x="403" y="152"/>
                </a:lnTo>
                <a:lnTo>
                  <a:pt x="397" y="149"/>
                </a:lnTo>
                <a:lnTo>
                  <a:pt x="393" y="146"/>
                </a:lnTo>
                <a:lnTo>
                  <a:pt x="386" y="139"/>
                </a:lnTo>
                <a:lnTo>
                  <a:pt x="385" y="135"/>
                </a:lnTo>
                <a:lnTo>
                  <a:pt x="382" y="131"/>
                </a:lnTo>
                <a:lnTo>
                  <a:pt x="376" y="129"/>
                </a:lnTo>
                <a:lnTo>
                  <a:pt x="367" y="127"/>
                </a:lnTo>
                <a:lnTo>
                  <a:pt x="359" y="125"/>
                </a:lnTo>
                <a:lnTo>
                  <a:pt x="353" y="120"/>
                </a:lnTo>
                <a:lnTo>
                  <a:pt x="344" y="118"/>
                </a:lnTo>
                <a:lnTo>
                  <a:pt x="336" y="115"/>
                </a:lnTo>
                <a:lnTo>
                  <a:pt x="334" y="112"/>
                </a:lnTo>
                <a:lnTo>
                  <a:pt x="329" y="111"/>
                </a:lnTo>
                <a:lnTo>
                  <a:pt x="321" y="108"/>
                </a:lnTo>
                <a:lnTo>
                  <a:pt x="317" y="107"/>
                </a:lnTo>
                <a:lnTo>
                  <a:pt x="313" y="106"/>
                </a:lnTo>
                <a:lnTo>
                  <a:pt x="309" y="104"/>
                </a:lnTo>
                <a:lnTo>
                  <a:pt x="305" y="101"/>
                </a:lnTo>
                <a:lnTo>
                  <a:pt x="301" y="100"/>
                </a:lnTo>
                <a:lnTo>
                  <a:pt x="297" y="99"/>
                </a:lnTo>
                <a:lnTo>
                  <a:pt x="293" y="97"/>
                </a:lnTo>
                <a:lnTo>
                  <a:pt x="290" y="96"/>
                </a:lnTo>
                <a:lnTo>
                  <a:pt x="286" y="93"/>
                </a:lnTo>
                <a:lnTo>
                  <a:pt x="282" y="91"/>
                </a:lnTo>
                <a:lnTo>
                  <a:pt x="279" y="88"/>
                </a:lnTo>
                <a:lnTo>
                  <a:pt x="275" y="87"/>
                </a:lnTo>
                <a:lnTo>
                  <a:pt x="270" y="85"/>
                </a:lnTo>
                <a:lnTo>
                  <a:pt x="266" y="85"/>
                </a:lnTo>
                <a:lnTo>
                  <a:pt x="260" y="85"/>
                </a:lnTo>
                <a:lnTo>
                  <a:pt x="256" y="84"/>
                </a:lnTo>
                <a:lnTo>
                  <a:pt x="247" y="80"/>
                </a:lnTo>
                <a:lnTo>
                  <a:pt x="243" y="78"/>
                </a:lnTo>
                <a:lnTo>
                  <a:pt x="237" y="77"/>
                </a:lnTo>
                <a:lnTo>
                  <a:pt x="230" y="77"/>
                </a:lnTo>
                <a:lnTo>
                  <a:pt x="226" y="77"/>
                </a:lnTo>
                <a:lnTo>
                  <a:pt x="225" y="78"/>
                </a:lnTo>
                <a:lnTo>
                  <a:pt x="222" y="80"/>
                </a:lnTo>
                <a:lnTo>
                  <a:pt x="220" y="80"/>
                </a:lnTo>
                <a:lnTo>
                  <a:pt x="218" y="80"/>
                </a:lnTo>
                <a:lnTo>
                  <a:pt x="216" y="77"/>
                </a:lnTo>
                <a:lnTo>
                  <a:pt x="214" y="73"/>
                </a:lnTo>
                <a:lnTo>
                  <a:pt x="213" y="69"/>
                </a:lnTo>
                <a:lnTo>
                  <a:pt x="209" y="69"/>
                </a:lnTo>
                <a:lnTo>
                  <a:pt x="206" y="68"/>
                </a:lnTo>
                <a:lnTo>
                  <a:pt x="201" y="65"/>
                </a:lnTo>
                <a:lnTo>
                  <a:pt x="194" y="58"/>
                </a:lnTo>
                <a:lnTo>
                  <a:pt x="188" y="53"/>
                </a:lnTo>
                <a:lnTo>
                  <a:pt x="182" y="49"/>
                </a:lnTo>
                <a:lnTo>
                  <a:pt x="176" y="43"/>
                </a:lnTo>
                <a:lnTo>
                  <a:pt x="168" y="38"/>
                </a:lnTo>
                <a:lnTo>
                  <a:pt x="161" y="34"/>
                </a:lnTo>
                <a:lnTo>
                  <a:pt x="155" y="30"/>
                </a:lnTo>
                <a:lnTo>
                  <a:pt x="149" y="28"/>
                </a:lnTo>
                <a:lnTo>
                  <a:pt x="145" y="28"/>
                </a:lnTo>
                <a:lnTo>
                  <a:pt x="142" y="26"/>
                </a:lnTo>
                <a:lnTo>
                  <a:pt x="140" y="21"/>
                </a:lnTo>
                <a:lnTo>
                  <a:pt x="136" y="19"/>
                </a:lnTo>
                <a:lnTo>
                  <a:pt x="133" y="16"/>
                </a:lnTo>
                <a:lnTo>
                  <a:pt x="122" y="11"/>
                </a:lnTo>
                <a:lnTo>
                  <a:pt x="112" y="5"/>
                </a:lnTo>
                <a:lnTo>
                  <a:pt x="104" y="1"/>
                </a:lnTo>
                <a:lnTo>
                  <a:pt x="99" y="1"/>
                </a:lnTo>
                <a:lnTo>
                  <a:pt x="95" y="0"/>
                </a:lnTo>
                <a:lnTo>
                  <a:pt x="91" y="1"/>
                </a:lnTo>
                <a:lnTo>
                  <a:pt x="89" y="5"/>
                </a:lnTo>
                <a:lnTo>
                  <a:pt x="87" y="8"/>
                </a:lnTo>
                <a:lnTo>
                  <a:pt x="84" y="12"/>
                </a:lnTo>
                <a:lnTo>
                  <a:pt x="81" y="13"/>
                </a:lnTo>
                <a:lnTo>
                  <a:pt x="79" y="16"/>
                </a:lnTo>
                <a:lnTo>
                  <a:pt x="79" y="20"/>
                </a:lnTo>
                <a:lnTo>
                  <a:pt x="79" y="24"/>
                </a:lnTo>
                <a:lnTo>
                  <a:pt x="76" y="42"/>
                </a:lnTo>
                <a:lnTo>
                  <a:pt x="76" y="61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Freeform 192"/>
          <p:cNvSpPr>
            <a:spLocks/>
          </p:cNvSpPr>
          <p:nvPr/>
        </p:nvSpPr>
        <p:spPr bwMode="auto">
          <a:xfrm>
            <a:off x="4123935" y="5416085"/>
            <a:ext cx="63262" cy="20629"/>
          </a:xfrm>
          <a:custGeom>
            <a:avLst/>
            <a:gdLst>
              <a:gd name="T0" fmla="*/ 23 w 293"/>
              <a:gd name="T1" fmla="*/ 26 h 91"/>
              <a:gd name="T2" fmla="*/ 28 w 293"/>
              <a:gd name="T3" fmla="*/ 14 h 91"/>
              <a:gd name="T4" fmla="*/ 28 w 293"/>
              <a:gd name="T5" fmla="*/ 3 h 91"/>
              <a:gd name="T6" fmla="*/ 28 w 293"/>
              <a:gd name="T7" fmla="*/ 0 h 91"/>
              <a:gd name="T8" fmla="*/ 35 w 293"/>
              <a:gd name="T9" fmla="*/ 3 h 91"/>
              <a:gd name="T10" fmla="*/ 47 w 293"/>
              <a:gd name="T11" fmla="*/ 1 h 91"/>
              <a:gd name="T12" fmla="*/ 58 w 293"/>
              <a:gd name="T13" fmla="*/ 3 h 91"/>
              <a:gd name="T14" fmla="*/ 61 w 293"/>
              <a:gd name="T15" fmla="*/ 8 h 91"/>
              <a:gd name="T16" fmla="*/ 71 w 293"/>
              <a:gd name="T17" fmla="*/ 11 h 91"/>
              <a:gd name="T18" fmla="*/ 81 w 293"/>
              <a:gd name="T19" fmla="*/ 12 h 91"/>
              <a:gd name="T20" fmla="*/ 93 w 293"/>
              <a:gd name="T21" fmla="*/ 14 h 91"/>
              <a:gd name="T22" fmla="*/ 116 w 293"/>
              <a:gd name="T23" fmla="*/ 18 h 91"/>
              <a:gd name="T24" fmla="*/ 132 w 293"/>
              <a:gd name="T25" fmla="*/ 22 h 91"/>
              <a:gd name="T26" fmla="*/ 138 w 293"/>
              <a:gd name="T27" fmla="*/ 24 h 91"/>
              <a:gd name="T28" fmla="*/ 150 w 293"/>
              <a:gd name="T29" fmla="*/ 23 h 91"/>
              <a:gd name="T30" fmla="*/ 157 w 293"/>
              <a:gd name="T31" fmla="*/ 20 h 91"/>
              <a:gd name="T32" fmla="*/ 160 w 293"/>
              <a:gd name="T33" fmla="*/ 9 h 91"/>
              <a:gd name="T34" fmla="*/ 164 w 293"/>
              <a:gd name="T35" fmla="*/ 4 h 91"/>
              <a:gd name="T36" fmla="*/ 168 w 293"/>
              <a:gd name="T37" fmla="*/ 9 h 91"/>
              <a:gd name="T38" fmla="*/ 169 w 293"/>
              <a:gd name="T39" fmla="*/ 12 h 91"/>
              <a:gd name="T40" fmla="*/ 179 w 293"/>
              <a:gd name="T41" fmla="*/ 23 h 91"/>
              <a:gd name="T42" fmla="*/ 192 w 293"/>
              <a:gd name="T43" fmla="*/ 28 h 91"/>
              <a:gd name="T44" fmla="*/ 206 w 293"/>
              <a:gd name="T45" fmla="*/ 31 h 91"/>
              <a:gd name="T46" fmla="*/ 227 w 293"/>
              <a:gd name="T47" fmla="*/ 31 h 91"/>
              <a:gd name="T48" fmla="*/ 234 w 293"/>
              <a:gd name="T49" fmla="*/ 30 h 91"/>
              <a:gd name="T50" fmla="*/ 238 w 293"/>
              <a:gd name="T51" fmla="*/ 28 h 91"/>
              <a:gd name="T52" fmla="*/ 260 w 293"/>
              <a:gd name="T53" fmla="*/ 27 h 91"/>
              <a:gd name="T54" fmla="*/ 278 w 293"/>
              <a:gd name="T55" fmla="*/ 30 h 91"/>
              <a:gd name="T56" fmla="*/ 287 w 293"/>
              <a:gd name="T57" fmla="*/ 31 h 91"/>
              <a:gd name="T58" fmla="*/ 291 w 293"/>
              <a:gd name="T59" fmla="*/ 39 h 91"/>
              <a:gd name="T60" fmla="*/ 287 w 293"/>
              <a:gd name="T61" fmla="*/ 42 h 91"/>
              <a:gd name="T62" fmla="*/ 280 w 293"/>
              <a:gd name="T63" fmla="*/ 50 h 91"/>
              <a:gd name="T64" fmla="*/ 276 w 293"/>
              <a:gd name="T65" fmla="*/ 57 h 91"/>
              <a:gd name="T66" fmla="*/ 272 w 293"/>
              <a:gd name="T67" fmla="*/ 64 h 91"/>
              <a:gd name="T68" fmla="*/ 264 w 293"/>
              <a:gd name="T69" fmla="*/ 71 h 91"/>
              <a:gd name="T70" fmla="*/ 250 w 293"/>
              <a:gd name="T71" fmla="*/ 79 h 91"/>
              <a:gd name="T72" fmla="*/ 245 w 293"/>
              <a:gd name="T73" fmla="*/ 84 h 91"/>
              <a:gd name="T74" fmla="*/ 231 w 293"/>
              <a:gd name="T75" fmla="*/ 87 h 91"/>
              <a:gd name="T76" fmla="*/ 222 w 293"/>
              <a:gd name="T77" fmla="*/ 88 h 91"/>
              <a:gd name="T78" fmla="*/ 198 w 293"/>
              <a:gd name="T79" fmla="*/ 89 h 91"/>
              <a:gd name="T80" fmla="*/ 188 w 293"/>
              <a:gd name="T81" fmla="*/ 84 h 91"/>
              <a:gd name="T82" fmla="*/ 177 w 293"/>
              <a:gd name="T83" fmla="*/ 84 h 91"/>
              <a:gd name="T84" fmla="*/ 172 w 293"/>
              <a:gd name="T85" fmla="*/ 81 h 91"/>
              <a:gd name="T86" fmla="*/ 160 w 293"/>
              <a:gd name="T87" fmla="*/ 79 h 91"/>
              <a:gd name="T88" fmla="*/ 153 w 293"/>
              <a:gd name="T89" fmla="*/ 75 h 91"/>
              <a:gd name="T90" fmla="*/ 141 w 293"/>
              <a:gd name="T91" fmla="*/ 75 h 91"/>
              <a:gd name="T92" fmla="*/ 137 w 293"/>
              <a:gd name="T93" fmla="*/ 71 h 91"/>
              <a:gd name="T94" fmla="*/ 127 w 293"/>
              <a:gd name="T95" fmla="*/ 66 h 91"/>
              <a:gd name="T96" fmla="*/ 119 w 293"/>
              <a:gd name="T97" fmla="*/ 62 h 91"/>
              <a:gd name="T98" fmla="*/ 105 w 293"/>
              <a:gd name="T99" fmla="*/ 60 h 91"/>
              <a:gd name="T100" fmla="*/ 99 w 293"/>
              <a:gd name="T101" fmla="*/ 60 h 91"/>
              <a:gd name="T102" fmla="*/ 90 w 293"/>
              <a:gd name="T103" fmla="*/ 64 h 91"/>
              <a:gd name="T104" fmla="*/ 78 w 293"/>
              <a:gd name="T105" fmla="*/ 65 h 91"/>
              <a:gd name="T106" fmla="*/ 55 w 293"/>
              <a:gd name="T107" fmla="*/ 65 h 91"/>
              <a:gd name="T108" fmla="*/ 43 w 293"/>
              <a:gd name="T109" fmla="*/ 68 h 91"/>
              <a:gd name="T110" fmla="*/ 33 w 293"/>
              <a:gd name="T111" fmla="*/ 69 h 91"/>
              <a:gd name="T112" fmla="*/ 24 w 293"/>
              <a:gd name="T113" fmla="*/ 73 h 91"/>
              <a:gd name="T114" fmla="*/ 21 w 293"/>
              <a:gd name="T115" fmla="*/ 71 h 91"/>
              <a:gd name="T116" fmla="*/ 12 w 293"/>
              <a:gd name="T117" fmla="*/ 66 h 91"/>
              <a:gd name="T118" fmla="*/ 4 w 293"/>
              <a:gd name="T119" fmla="*/ 66 h 91"/>
              <a:gd name="T120" fmla="*/ 0 w 293"/>
              <a:gd name="T121" fmla="*/ 60 h 91"/>
              <a:gd name="T122" fmla="*/ 2 w 293"/>
              <a:gd name="T123" fmla="*/ 47 h 91"/>
              <a:gd name="T124" fmla="*/ 8 w 293"/>
              <a:gd name="T125" fmla="*/ 38 h 9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93"/>
              <a:gd name="T190" fmla="*/ 0 h 91"/>
              <a:gd name="T191" fmla="*/ 293 w 293"/>
              <a:gd name="T192" fmla="*/ 91 h 9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93" h="91">
                <a:moveTo>
                  <a:pt x="23" y="30"/>
                </a:moveTo>
                <a:lnTo>
                  <a:pt x="23" y="30"/>
                </a:lnTo>
                <a:lnTo>
                  <a:pt x="23" y="27"/>
                </a:lnTo>
                <a:lnTo>
                  <a:pt x="23" y="26"/>
                </a:lnTo>
                <a:lnTo>
                  <a:pt x="25" y="23"/>
                </a:lnTo>
                <a:lnTo>
                  <a:pt x="27" y="19"/>
                </a:lnTo>
                <a:lnTo>
                  <a:pt x="28" y="14"/>
                </a:lnTo>
                <a:lnTo>
                  <a:pt x="29" y="7"/>
                </a:lnTo>
                <a:lnTo>
                  <a:pt x="28" y="3"/>
                </a:lnTo>
                <a:lnTo>
                  <a:pt x="27" y="1"/>
                </a:lnTo>
                <a:lnTo>
                  <a:pt x="28" y="0"/>
                </a:lnTo>
                <a:lnTo>
                  <a:pt x="32" y="1"/>
                </a:lnTo>
                <a:lnTo>
                  <a:pt x="35" y="3"/>
                </a:lnTo>
                <a:lnTo>
                  <a:pt x="39" y="4"/>
                </a:lnTo>
                <a:lnTo>
                  <a:pt x="43" y="3"/>
                </a:lnTo>
                <a:lnTo>
                  <a:pt x="47" y="1"/>
                </a:lnTo>
                <a:lnTo>
                  <a:pt x="51" y="0"/>
                </a:lnTo>
                <a:lnTo>
                  <a:pt x="57" y="1"/>
                </a:lnTo>
                <a:lnTo>
                  <a:pt x="58" y="3"/>
                </a:lnTo>
                <a:lnTo>
                  <a:pt x="59" y="4"/>
                </a:lnTo>
                <a:lnTo>
                  <a:pt x="61" y="7"/>
                </a:lnTo>
                <a:lnTo>
                  <a:pt x="61" y="8"/>
                </a:lnTo>
                <a:lnTo>
                  <a:pt x="61" y="9"/>
                </a:lnTo>
                <a:lnTo>
                  <a:pt x="63" y="9"/>
                </a:lnTo>
                <a:lnTo>
                  <a:pt x="71" y="11"/>
                </a:lnTo>
                <a:lnTo>
                  <a:pt x="75" y="11"/>
                </a:lnTo>
                <a:lnTo>
                  <a:pt x="81" y="12"/>
                </a:lnTo>
                <a:lnTo>
                  <a:pt x="85" y="11"/>
                </a:lnTo>
                <a:lnTo>
                  <a:pt x="89" y="12"/>
                </a:lnTo>
                <a:lnTo>
                  <a:pt x="93" y="14"/>
                </a:lnTo>
                <a:lnTo>
                  <a:pt x="105" y="16"/>
                </a:lnTo>
                <a:lnTo>
                  <a:pt x="116" y="18"/>
                </a:lnTo>
                <a:lnTo>
                  <a:pt x="127" y="20"/>
                </a:lnTo>
                <a:lnTo>
                  <a:pt x="132" y="22"/>
                </a:lnTo>
                <a:lnTo>
                  <a:pt x="134" y="23"/>
                </a:lnTo>
                <a:lnTo>
                  <a:pt x="137" y="24"/>
                </a:lnTo>
                <a:lnTo>
                  <a:pt x="138" y="24"/>
                </a:lnTo>
                <a:lnTo>
                  <a:pt x="141" y="23"/>
                </a:lnTo>
                <a:lnTo>
                  <a:pt x="150" y="23"/>
                </a:lnTo>
                <a:lnTo>
                  <a:pt x="154" y="23"/>
                </a:lnTo>
                <a:lnTo>
                  <a:pt x="156" y="23"/>
                </a:lnTo>
                <a:lnTo>
                  <a:pt x="157" y="20"/>
                </a:lnTo>
                <a:lnTo>
                  <a:pt x="157" y="16"/>
                </a:lnTo>
                <a:lnTo>
                  <a:pt x="157" y="12"/>
                </a:lnTo>
                <a:lnTo>
                  <a:pt x="160" y="9"/>
                </a:lnTo>
                <a:lnTo>
                  <a:pt x="160" y="4"/>
                </a:lnTo>
                <a:lnTo>
                  <a:pt x="164" y="4"/>
                </a:lnTo>
                <a:lnTo>
                  <a:pt x="166" y="5"/>
                </a:lnTo>
                <a:lnTo>
                  <a:pt x="168" y="9"/>
                </a:lnTo>
                <a:lnTo>
                  <a:pt x="168" y="11"/>
                </a:lnTo>
                <a:lnTo>
                  <a:pt x="169" y="12"/>
                </a:lnTo>
                <a:lnTo>
                  <a:pt x="170" y="16"/>
                </a:lnTo>
                <a:lnTo>
                  <a:pt x="173" y="18"/>
                </a:lnTo>
                <a:lnTo>
                  <a:pt x="179" y="23"/>
                </a:lnTo>
                <a:lnTo>
                  <a:pt x="185" y="27"/>
                </a:lnTo>
                <a:lnTo>
                  <a:pt x="188" y="28"/>
                </a:lnTo>
                <a:lnTo>
                  <a:pt x="192" y="28"/>
                </a:lnTo>
                <a:lnTo>
                  <a:pt x="196" y="30"/>
                </a:lnTo>
                <a:lnTo>
                  <a:pt x="200" y="30"/>
                </a:lnTo>
                <a:lnTo>
                  <a:pt x="206" y="31"/>
                </a:lnTo>
                <a:lnTo>
                  <a:pt x="210" y="31"/>
                </a:lnTo>
                <a:lnTo>
                  <a:pt x="227" y="31"/>
                </a:lnTo>
                <a:lnTo>
                  <a:pt x="230" y="31"/>
                </a:lnTo>
                <a:lnTo>
                  <a:pt x="233" y="31"/>
                </a:lnTo>
                <a:lnTo>
                  <a:pt x="234" y="30"/>
                </a:lnTo>
                <a:lnTo>
                  <a:pt x="237" y="28"/>
                </a:lnTo>
                <a:lnTo>
                  <a:pt x="238" y="28"/>
                </a:lnTo>
                <a:lnTo>
                  <a:pt x="242" y="28"/>
                </a:lnTo>
                <a:lnTo>
                  <a:pt x="260" y="27"/>
                </a:lnTo>
                <a:lnTo>
                  <a:pt x="268" y="27"/>
                </a:lnTo>
                <a:lnTo>
                  <a:pt x="276" y="27"/>
                </a:lnTo>
                <a:lnTo>
                  <a:pt x="278" y="30"/>
                </a:lnTo>
                <a:lnTo>
                  <a:pt x="278" y="31"/>
                </a:lnTo>
                <a:lnTo>
                  <a:pt x="283" y="31"/>
                </a:lnTo>
                <a:lnTo>
                  <a:pt x="287" y="31"/>
                </a:lnTo>
                <a:lnTo>
                  <a:pt x="293" y="28"/>
                </a:lnTo>
                <a:lnTo>
                  <a:pt x="293" y="35"/>
                </a:lnTo>
                <a:lnTo>
                  <a:pt x="291" y="39"/>
                </a:lnTo>
                <a:lnTo>
                  <a:pt x="288" y="41"/>
                </a:lnTo>
                <a:lnTo>
                  <a:pt x="287" y="42"/>
                </a:lnTo>
                <a:lnTo>
                  <a:pt x="283" y="47"/>
                </a:lnTo>
                <a:lnTo>
                  <a:pt x="280" y="50"/>
                </a:lnTo>
                <a:lnTo>
                  <a:pt x="279" y="53"/>
                </a:lnTo>
                <a:lnTo>
                  <a:pt x="279" y="57"/>
                </a:lnTo>
                <a:lnTo>
                  <a:pt x="276" y="57"/>
                </a:lnTo>
                <a:lnTo>
                  <a:pt x="275" y="58"/>
                </a:lnTo>
                <a:lnTo>
                  <a:pt x="274" y="61"/>
                </a:lnTo>
                <a:lnTo>
                  <a:pt x="272" y="64"/>
                </a:lnTo>
                <a:lnTo>
                  <a:pt x="268" y="66"/>
                </a:lnTo>
                <a:lnTo>
                  <a:pt x="264" y="71"/>
                </a:lnTo>
                <a:lnTo>
                  <a:pt x="260" y="75"/>
                </a:lnTo>
                <a:lnTo>
                  <a:pt x="256" y="77"/>
                </a:lnTo>
                <a:lnTo>
                  <a:pt x="250" y="79"/>
                </a:lnTo>
                <a:lnTo>
                  <a:pt x="248" y="83"/>
                </a:lnTo>
                <a:lnTo>
                  <a:pt x="245" y="84"/>
                </a:lnTo>
                <a:lnTo>
                  <a:pt x="242" y="85"/>
                </a:lnTo>
                <a:lnTo>
                  <a:pt x="237" y="85"/>
                </a:lnTo>
                <a:lnTo>
                  <a:pt x="231" y="87"/>
                </a:lnTo>
                <a:lnTo>
                  <a:pt x="227" y="88"/>
                </a:lnTo>
                <a:lnTo>
                  <a:pt x="222" y="88"/>
                </a:lnTo>
                <a:lnTo>
                  <a:pt x="215" y="91"/>
                </a:lnTo>
                <a:lnTo>
                  <a:pt x="204" y="91"/>
                </a:lnTo>
                <a:lnTo>
                  <a:pt x="198" y="89"/>
                </a:lnTo>
                <a:lnTo>
                  <a:pt x="193" y="87"/>
                </a:lnTo>
                <a:lnTo>
                  <a:pt x="191" y="85"/>
                </a:lnTo>
                <a:lnTo>
                  <a:pt x="188" y="84"/>
                </a:lnTo>
                <a:lnTo>
                  <a:pt x="183" y="84"/>
                </a:lnTo>
                <a:lnTo>
                  <a:pt x="177" y="84"/>
                </a:lnTo>
                <a:lnTo>
                  <a:pt x="175" y="83"/>
                </a:lnTo>
                <a:lnTo>
                  <a:pt x="172" y="81"/>
                </a:lnTo>
                <a:lnTo>
                  <a:pt x="166" y="80"/>
                </a:lnTo>
                <a:lnTo>
                  <a:pt x="162" y="80"/>
                </a:lnTo>
                <a:lnTo>
                  <a:pt x="160" y="79"/>
                </a:lnTo>
                <a:lnTo>
                  <a:pt x="157" y="79"/>
                </a:lnTo>
                <a:lnTo>
                  <a:pt x="153" y="75"/>
                </a:lnTo>
                <a:lnTo>
                  <a:pt x="150" y="75"/>
                </a:lnTo>
                <a:lnTo>
                  <a:pt x="147" y="75"/>
                </a:lnTo>
                <a:lnTo>
                  <a:pt x="143" y="75"/>
                </a:lnTo>
                <a:lnTo>
                  <a:pt x="141" y="75"/>
                </a:lnTo>
                <a:lnTo>
                  <a:pt x="138" y="72"/>
                </a:lnTo>
                <a:lnTo>
                  <a:pt x="137" y="71"/>
                </a:lnTo>
                <a:lnTo>
                  <a:pt x="134" y="69"/>
                </a:lnTo>
                <a:lnTo>
                  <a:pt x="130" y="68"/>
                </a:lnTo>
                <a:lnTo>
                  <a:pt x="127" y="66"/>
                </a:lnTo>
                <a:lnTo>
                  <a:pt x="124" y="65"/>
                </a:lnTo>
                <a:lnTo>
                  <a:pt x="122" y="64"/>
                </a:lnTo>
                <a:lnTo>
                  <a:pt x="119" y="62"/>
                </a:lnTo>
                <a:lnTo>
                  <a:pt x="112" y="62"/>
                </a:lnTo>
                <a:lnTo>
                  <a:pt x="105" y="62"/>
                </a:lnTo>
                <a:lnTo>
                  <a:pt x="105" y="60"/>
                </a:lnTo>
                <a:lnTo>
                  <a:pt x="103" y="60"/>
                </a:lnTo>
                <a:lnTo>
                  <a:pt x="101" y="58"/>
                </a:lnTo>
                <a:lnTo>
                  <a:pt x="99" y="60"/>
                </a:lnTo>
                <a:lnTo>
                  <a:pt x="97" y="61"/>
                </a:lnTo>
                <a:lnTo>
                  <a:pt x="96" y="64"/>
                </a:lnTo>
                <a:lnTo>
                  <a:pt x="90" y="64"/>
                </a:lnTo>
                <a:lnTo>
                  <a:pt x="84" y="64"/>
                </a:lnTo>
                <a:lnTo>
                  <a:pt x="78" y="65"/>
                </a:lnTo>
                <a:lnTo>
                  <a:pt x="65" y="65"/>
                </a:lnTo>
                <a:lnTo>
                  <a:pt x="55" y="65"/>
                </a:lnTo>
                <a:lnTo>
                  <a:pt x="50" y="65"/>
                </a:lnTo>
                <a:lnTo>
                  <a:pt x="46" y="65"/>
                </a:lnTo>
                <a:lnTo>
                  <a:pt x="43" y="68"/>
                </a:lnTo>
                <a:lnTo>
                  <a:pt x="39" y="69"/>
                </a:lnTo>
                <a:lnTo>
                  <a:pt x="33" y="69"/>
                </a:lnTo>
                <a:lnTo>
                  <a:pt x="29" y="71"/>
                </a:lnTo>
                <a:lnTo>
                  <a:pt x="25" y="72"/>
                </a:lnTo>
                <a:lnTo>
                  <a:pt x="24" y="73"/>
                </a:lnTo>
                <a:lnTo>
                  <a:pt x="21" y="72"/>
                </a:lnTo>
                <a:lnTo>
                  <a:pt x="21" y="71"/>
                </a:lnTo>
                <a:lnTo>
                  <a:pt x="17" y="69"/>
                </a:lnTo>
                <a:lnTo>
                  <a:pt x="14" y="68"/>
                </a:lnTo>
                <a:lnTo>
                  <a:pt x="12" y="66"/>
                </a:lnTo>
                <a:lnTo>
                  <a:pt x="8" y="66"/>
                </a:lnTo>
                <a:lnTo>
                  <a:pt x="4" y="66"/>
                </a:lnTo>
                <a:lnTo>
                  <a:pt x="1" y="66"/>
                </a:lnTo>
                <a:lnTo>
                  <a:pt x="0" y="64"/>
                </a:lnTo>
                <a:lnTo>
                  <a:pt x="0" y="60"/>
                </a:lnTo>
                <a:lnTo>
                  <a:pt x="0" y="56"/>
                </a:lnTo>
                <a:lnTo>
                  <a:pt x="1" y="50"/>
                </a:lnTo>
                <a:lnTo>
                  <a:pt x="2" y="47"/>
                </a:lnTo>
                <a:lnTo>
                  <a:pt x="4" y="45"/>
                </a:lnTo>
                <a:lnTo>
                  <a:pt x="5" y="41"/>
                </a:lnTo>
                <a:lnTo>
                  <a:pt x="8" y="38"/>
                </a:lnTo>
                <a:lnTo>
                  <a:pt x="16" y="33"/>
                </a:lnTo>
                <a:lnTo>
                  <a:pt x="23" y="30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Freeform 193"/>
          <p:cNvSpPr>
            <a:spLocks/>
          </p:cNvSpPr>
          <p:nvPr/>
        </p:nvSpPr>
        <p:spPr bwMode="auto">
          <a:xfrm>
            <a:off x="4187201" y="5436709"/>
            <a:ext cx="75639" cy="52260"/>
          </a:xfrm>
          <a:custGeom>
            <a:avLst/>
            <a:gdLst>
              <a:gd name="T0" fmla="*/ 46 w 344"/>
              <a:gd name="T1" fmla="*/ 1 h 239"/>
              <a:gd name="T2" fmla="*/ 61 w 344"/>
              <a:gd name="T3" fmla="*/ 7 h 239"/>
              <a:gd name="T4" fmla="*/ 70 w 344"/>
              <a:gd name="T5" fmla="*/ 14 h 239"/>
              <a:gd name="T6" fmla="*/ 84 w 344"/>
              <a:gd name="T7" fmla="*/ 20 h 239"/>
              <a:gd name="T8" fmla="*/ 89 w 344"/>
              <a:gd name="T9" fmla="*/ 38 h 239"/>
              <a:gd name="T10" fmla="*/ 97 w 344"/>
              <a:gd name="T11" fmla="*/ 47 h 239"/>
              <a:gd name="T12" fmla="*/ 99 w 344"/>
              <a:gd name="T13" fmla="*/ 53 h 239"/>
              <a:gd name="T14" fmla="*/ 105 w 344"/>
              <a:gd name="T15" fmla="*/ 61 h 239"/>
              <a:gd name="T16" fmla="*/ 123 w 344"/>
              <a:gd name="T17" fmla="*/ 66 h 239"/>
              <a:gd name="T18" fmla="*/ 137 w 344"/>
              <a:gd name="T19" fmla="*/ 62 h 239"/>
              <a:gd name="T20" fmla="*/ 146 w 344"/>
              <a:gd name="T21" fmla="*/ 58 h 239"/>
              <a:gd name="T22" fmla="*/ 161 w 344"/>
              <a:gd name="T23" fmla="*/ 54 h 239"/>
              <a:gd name="T24" fmla="*/ 170 w 344"/>
              <a:gd name="T25" fmla="*/ 46 h 239"/>
              <a:gd name="T26" fmla="*/ 191 w 344"/>
              <a:gd name="T27" fmla="*/ 43 h 239"/>
              <a:gd name="T28" fmla="*/ 206 w 344"/>
              <a:gd name="T29" fmla="*/ 47 h 239"/>
              <a:gd name="T30" fmla="*/ 222 w 344"/>
              <a:gd name="T31" fmla="*/ 50 h 239"/>
              <a:gd name="T32" fmla="*/ 230 w 344"/>
              <a:gd name="T33" fmla="*/ 60 h 239"/>
              <a:gd name="T34" fmla="*/ 238 w 344"/>
              <a:gd name="T35" fmla="*/ 68 h 239"/>
              <a:gd name="T36" fmla="*/ 248 w 344"/>
              <a:gd name="T37" fmla="*/ 79 h 239"/>
              <a:gd name="T38" fmla="*/ 260 w 344"/>
              <a:gd name="T39" fmla="*/ 84 h 239"/>
              <a:gd name="T40" fmla="*/ 275 w 344"/>
              <a:gd name="T41" fmla="*/ 87 h 239"/>
              <a:gd name="T42" fmla="*/ 280 w 344"/>
              <a:gd name="T43" fmla="*/ 102 h 239"/>
              <a:gd name="T44" fmla="*/ 297 w 344"/>
              <a:gd name="T45" fmla="*/ 104 h 239"/>
              <a:gd name="T46" fmla="*/ 310 w 344"/>
              <a:gd name="T47" fmla="*/ 111 h 239"/>
              <a:gd name="T48" fmla="*/ 329 w 344"/>
              <a:gd name="T49" fmla="*/ 117 h 239"/>
              <a:gd name="T50" fmla="*/ 343 w 344"/>
              <a:gd name="T51" fmla="*/ 133 h 239"/>
              <a:gd name="T52" fmla="*/ 344 w 344"/>
              <a:gd name="T53" fmla="*/ 144 h 239"/>
              <a:gd name="T54" fmla="*/ 340 w 344"/>
              <a:gd name="T55" fmla="*/ 160 h 239"/>
              <a:gd name="T56" fmla="*/ 333 w 344"/>
              <a:gd name="T57" fmla="*/ 174 h 239"/>
              <a:gd name="T58" fmla="*/ 322 w 344"/>
              <a:gd name="T59" fmla="*/ 182 h 239"/>
              <a:gd name="T60" fmla="*/ 309 w 344"/>
              <a:gd name="T61" fmla="*/ 193 h 239"/>
              <a:gd name="T62" fmla="*/ 295 w 344"/>
              <a:gd name="T63" fmla="*/ 198 h 239"/>
              <a:gd name="T64" fmla="*/ 280 w 344"/>
              <a:gd name="T65" fmla="*/ 203 h 239"/>
              <a:gd name="T66" fmla="*/ 255 w 344"/>
              <a:gd name="T67" fmla="*/ 209 h 239"/>
              <a:gd name="T68" fmla="*/ 246 w 344"/>
              <a:gd name="T69" fmla="*/ 209 h 239"/>
              <a:gd name="T70" fmla="*/ 232 w 344"/>
              <a:gd name="T71" fmla="*/ 207 h 239"/>
              <a:gd name="T72" fmla="*/ 221 w 344"/>
              <a:gd name="T73" fmla="*/ 213 h 239"/>
              <a:gd name="T74" fmla="*/ 210 w 344"/>
              <a:gd name="T75" fmla="*/ 220 h 239"/>
              <a:gd name="T76" fmla="*/ 196 w 344"/>
              <a:gd name="T77" fmla="*/ 225 h 239"/>
              <a:gd name="T78" fmla="*/ 181 w 344"/>
              <a:gd name="T79" fmla="*/ 229 h 239"/>
              <a:gd name="T80" fmla="*/ 166 w 344"/>
              <a:gd name="T81" fmla="*/ 232 h 239"/>
              <a:gd name="T82" fmla="*/ 150 w 344"/>
              <a:gd name="T83" fmla="*/ 237 h 239"/>
              <a:gd name="T84" fmla="*/ 141 w 344"/>
              <a:gd name="T85" fmla="*/ 232 h 239"/>
              <a:gd name="T86" fmla="*/ 127 w 344"/>
              <a:gd name="T87" fmla="*/ 224 h 239"/>
              <a:gd name="T88" fmla="*/ 122 w 344"/>
              <a:gd name="T89" fmla="*/ 207 h 239"/>
              <a:gd name="T90" fmla="*/ 120 w 344"/>
              <a:gd name="T91" fmla="*/ 193 h 239"/>
              <a:gd name="T92" fmla="*/ 118 w 344"/>
              <a:gd name="T93" fmla="*/ 180 h 239"/>
              <a:gd name="T94" fmla="*/ 116 w 344"/>
              <a:gd name="T95" fmla="*/ 144 h 239"/>
              <a:gd name="T96" fmla="*/ 116 w 344"/>
              <a:gd name="T97" fmla="*/ 129 h 239"/>
              <a:gd name="T98" fmla="*/ 108 w 344"/>
              <a:gd name="T99" fmla="*/ 123 h 239"/>
              <a:gd name="T100" fmla="*/ 97 w 344"/>
              <a:gd name="T101" fmla="*/ 119 h 239"/>
              <a:gd name="T102" fmla="*/ 88 w 344"/>
              <a:gd name="T103" fmla="*/ 122 h 239"/>
              <a:gd name="T104" fmla="*/ 80 w 344"/>
              <a:gd name="T105" fmla="*/ 125 h 239"/>
              <a:gd name="T106" fmla="*/ 71 w 344"/>
              <a:gd name="T107" fmla="*/ 123 h 239"/>
              <a:gd name="T108" fmla="*/ 54 w 344"/>
              <a:gd name="T109" fmla="*/ 118 h 239"/>
              <a:gd name="T110" fmla="*/ 46 w 344"/>
              <a:gd name="T111" fmla="*/ 107 h 239"/>
              <a:gd name="T112" fmla="*/ 36 w 344"/>
              <a:gd name="T113" fmla="*/ 104 h 239"/>
              <a:gd name="T114" fmla="*/ 16 w 344"/>
              <a:gd name="T115" fmla="*/ 88 h 239"/>
              <a:gd name="T116" fmla="*/ 5 w 344"/>
              <a:gd name="T117" fmla="*/ 69 h 239"/>
              <a:gd name="T118" fmla="*/ 1 w 344"/>
              <a:gd name="T119" fmla="*/ 60 h 239"/>
              <a:gd name="T120" fmla="*/ 5 w 344"/>
              <a:gd name="T121" fmla="*/ 33 h 239"/>
              <a:gd name="T122" fmla="*/ 25 w 344"/>
              <a:gd name="T123" fmla="*/ 14 h 23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344"/>
              <a:gd name="T187" fmla="*/ 0 h 239"/>
              <a:gd name="T188" fmla="*/ 344 w 344"/>
              <a:gd name="T189" fmla="*/ 239 h 23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344" h="239">
                <a:moveTo>
                  <a:pt x="35" y="5"/>
                </a:moveTo>
                <a:lnTo>
                  <a:pt x="35" y="5"/>
                </a:lnTo>
                <a:lnTo>
                  <a:pt x="44" y="5"/>
                </a:lnTo>
                <a:lnTo>
                  <a:pt x="46" y="1"/>
                </a:lnTo>
                <a:lnTo>
                  <a:pt x="50" y="0"/>
                </a:lnTo>
                <a:lnTo>
                  <a:pt x="52" y="1"/>
                </a:lnTo>
                <a:lnTo>
                  <a:pt x="54" y="4"/>
                </a:lnTo>
                <a:lnTo>
                  <a:pt x="61" y="7"/>
                </a:lnTo>
                <a:lnTo>
                  <a:pt x="63" y="8"/>
                </a:lnTo>
                <a:lnTo>
                  <a:pt x="65" y="8"/>
                </a:lnTo>
                <a:lnTo>
                  <a:pt x="67" y="9"/>
                </a:lnTo>
                <a:lnTo>
                  <a:pt x="70" y="14"/>
                </a:lnTo>
                <a:lnTo>
                  <a:pt x="70" y="16"/>
                </a:lnTo>
                <a:lnTo>
                  <a:pt x="73" y="18"/>
                </a:lnTo>
                <a:lnTo>
                  <a:pt x="78" y="20"/>
                </a:lnTo>
                <a:lnTo>
                  <a:pt x="84" y="20"/>
                </a:lnTo>
                <a:lnTo>
                  <a:pt x="84" y="28"/>
                </a:lnTo>
                <a:lnTo>
                  <a:pt x="84" y="33"/>
                </a:lnTo>
                <a:lnTo>
                  <a:pt x="85" y="35"/>
                </a:lnTo>
                <a:lnTo>
                  <a:pt x="88" y="37"/>
                </a:lnTo>
                <a:lnTo>
                  <a:pt x="89" y="38"/>
                </a:lnTo>
                <a:lnTo>
                  <a:pt x="90" y="39"/>
                </a:lnTo>
                <a:lnTo>
                  <a:pt x="90" y="43"/>
                </a:lnTo>
                <a:lnTo>
                  <a:pt x="93" y="46"/>
                </a:lnTo>
                <a:lnTo>
                  <a:pt x="97" y="47"/>
                </a:lnTo>
                <a:lnTo>
                  <a:pt x="97" y="50"/>
                </a:lnTo>
                <a:lnTo>
                  <a:pt x="99" y="52"/>
                </a:lnTo>
                <a:lnTo>
                  <a:pt x="99" y="53"/>
                </a:lnTo>
                <a:lnTo>
                  <a:pt x="100" y="57"/>
                </a:lnTo>
                <a:lnTo>
                  <a:pt x="103" y="60"/>
                </a:lnTo>
                <a:lnTo>
                  <a:pt x="105" y="61"/>
                </a:lnTo>
                <a:lnTo>
                  <a:pt x="108" y="64"/>
                </a:lnTo>
                <a:lnTo>
                  <a:pt x="116" y="66"/>
                </a:lnTo>
                <a:lnTo>
                  <a:pt x="120" y="66"/>
                </a:lnTo>
                <a:lnTo>
                  <a:pt x="123" y="66"/>
                </a:lnTo>
                <a:lnTo>
                  <a:pt x="127" y="66"/>
                </a:lnTo>
                <a:lnTo>
                  <a:pt x="130" y="64"/>
                </a:lnTo>
                <a:lnTo>
                  <a:pt x="137" y="62"/>
                </a:lnTo>
                <a:lnTo>
                  <a:pt x="141" y="62"/>
                </a:lnTo>
                <a:lnTo>
                  <a:pt x="143" y="60"/>
                </a:lnTo>
                <a:lnTo>
                  <a:pt x="146" y="58"/>
                </a:lnTo>
                <a:lnTo>
                  <a:pt x="150" y="57"/>
                </a:lnTo>
                <a:lnTo>
                  <a:pt x="156" y="56"/>
                </a:lnTo>
                <a:lnTo>
                  <a:pt x="160" y="56"/>
                </a:lnTo>
                <a:lnTo>
                  <a:pt x="161" y="54"/>
                </a:lnTo>
                <a:lnTo>
                  <a:pt x="161" y="52"/>
                </a:lnTo>
                <a:lnTo>
                  <a:pt x="162" y="49"/>
                </a:lnTo>
                <a:lnTo>
                  <a:pt x="165" y="47"/>
                </a:lnTo>
                <a:lnTo>
                  <a:pt x="166" y="46"/>
                </a:lnTo>
                <a:lnTo>
                  <a:pt x="170" y="46"/>
                </a:lnTo>
                <a:lnTo>
                  <a:pt x="175" y="43"/>
                </a:lnTo>
                <a:lnTo>
                  <a:pt x="179" y="43"/>
                </a:lnTo>
                <a:lnTo>
                  <a:pt x="191" y="43"/>
                </a:lnTo>
                <a:lnTo>
                  <a:pt x="200" y="45"/>
                </a:lnTo>
                <a:lnTo>
                  <a:pt x="204" y="45"/>
                </a:lnTo>
                <a:lnTo>
                  <a:pt x="206" y="46"/>
                </a:lnTo>
                <a:lnTo>
                  <a:pt x="207" y="47"/>
                </a:lnTo>
                <a:lnTo>
                  <a:pt x="206" y="47"/>
                </a:lnTo>
                <a:lnTo>
                  <a:pt x="211" y="47"/>
                </a:lnTo>
                <a:lnTo>
                  <a:pt x="217" y="47"/>
                </a:lnTo>
                <a:lnTo>
                  <a:pt x="222" y="50"/>
                </a:lnTo>
                <a:lnTo>
                  <a:pt x="225" y="52"/>
                </a:lnTo>
                <a:lnTo>
                  <a:pt x="227" y="53"/>
                </a:lnTo>
                <a:lnTo>
                  <a:pt x="227" y="54"/>
                </a:lnTo>
                <a:lnTo>
                  <a:pt x="229" y="57"/>
                </a:lnTo>
                <a:lnTo>
                  <a:pt x="230" y="60"/>
                </a:lnTo>
                <a:lnTo>
                  <a:pt x="232" y="61"/>
                </a:lnTo>
                <a:lnTo>
                  <a:pt x="234" y="62"/>
                </a:lnTo>
                <a:lnTo>
                  <a:pt x="237" y="65"/>
                </a:lnTo>
                <a:lnTo>
                  <a:pt x="238" y="68"/>
                </a:lnTo>
                <a:lnTo>
                  <a:pt x="242" y="73"/>
                </a:lnTo>
                <a:lnTo>
                  <a:pt x="245" y="76"/>
                </a:lnTo>
                <a:lnTo>
                  <a:pt x="248" y="79"/>
                </a:lnTo>
                <a:lnTo>
                  <a:pt x="250" y="83"/>
                </a:lnTo>
                <a:lnTo>
                  <a:pt x="253" y="83"/>
                </a:lnTo>
                <a:lnTo>
                  <a:pt x="256" y="83"/>
                </a:lnTo>
                <a:lnTo>
                  <a:pt x="260" y="84"/>
                </a:lnTo>
                <a:lnTo>
                  <a:pt x="263" y="85"/>
                </a:lnTo>
                <a:lnTo>
                  <a:pt x="268" y="85"/>
                </a:lnTo>
                <a:lnTo>
                  <a:pt x="272" y="85"/>
                </a:lnTo>
                <a:lnTo>
                  <a:pt x="275" y="87"/>
                </a:lnTo>
                <a:lnTo>
                  <a:pt x="275" y="89"/>
                </a:lnTo>
                <a:lnTo>
                  <a:pt x="276" y="94"/>
                </a:lnTo>
                <a:lnTo>
                  <a:pt x="279" y="98"/>
                </a:lnTo>
                <a:lnTo>
                  <a:pt x="279" y="99"/>
                </a:lnTo>
                <a:lnTo>
                  <a:pt x="280" y="102"/>
                </a:lnTo>
                <a:lnTo>
                  <a:pt x="286" y="102"/>
                </a:lnTo>
                <a:lnTo>
                  <a:pt x="291" y="102"/>
                </a:lnTo>
                <a:lnTo>
                  <a:pt x="297" y="104"/>
                </a:lnTo>
                <a:lnTo>
                  <a:pt x="299" y="106"/>
                </a:lnTo>
                <a:lnTo>
                  <a:pt x="301" y="108"/>
                </a:lnTo>
                <a:lnTo>
                  <a:pt x="306" y="110"/>
                </a:lnTo>
                <a:lnTo>
                  <a:pt x="310" y="111"/>
                </a:lnTo>
                <a:lnTo>
                  <a:pt x="314" y="114"/>
                </a:lnTo>
                <a:lnTo>
                  <a:pt x="320" y="114"/>
                </a:lnTo>
                <a:lnTo>
                  <a:pt x="326" y="115"/>
                </a:lnTo>
                <a:lnTo>
                  <a:pt x="329" y="117"/>
                </a:lnTo>
                <a:lnTo>
                  <a:pt x="332" y="119"/>
                </a:lnTo>
                <a:lnTo>
                  <a:pt x="336" y="125"/>
                </a:lnTo>
                <a:lnTo>
                  <a:pt x="340" y="127"/>
                </a:lnTo>
                <a:lnTo>
                  <a:pt x="343" y="133"/>
                </a:lnTo>
                <a:lnTo>
                  <a:pt x="343" y="138"/>
                </a:lnTo>
                <a:lnTo>
                  <a:pt x="343" y="140"/>
                </a:lnTo>
                <a:lnTo>
                  <a:pt x="344" y="141"/>
                </a:lnTo>
                <a:lnTo>
                  <a:pt x="344" y="144"/>
                </a:lnTo>
                <a:lnTo>
                  <a:pt x="344" y="155"/>
                </a:lnTo>
                <a:lnTo>
                  <a:pt x="343" y="157"/>
                </a:lnTo>
                <a:lnTo>
                  <a:pt x="340" y="160"/>
                </a:lnTo>
                <a:lnTo>
                  <a:pt x="339" y="165"/>
                </a:lnTo>
                <a:lnTo>
                  <a:pt x="337" y="171"/>
                </a:lnTo>
                <a:lnTo>
                  <a:pt x="336" y="172"/>
                </a:lnTo>
                <a:lnTo>
                  <a:pt x="333" y="174"/>
                </a:lnTo>
                <a:lnTo>
                  <a:pt x="328" y="175"/>
                </a:lnTo>
                <a:lnTo>
                  <a:pt x="326" y="175"/>
                </a:lnTo>
                <a:lnTo>
                  <a:pt x="325" y="178"/>
                </a:lnTo>
                <a:lnTo>
                  <a:pt x="322" y="182"/>
                </a:lnTo>
                <a:lnTo>
                  <a:pt x="320" y="182"/>
                </a:lnTo>
                <a:lnTo>
                  <a:pt x="317" y="184"/>
                </a:lnTo>
                <a:lnTo>
                  <a:pt x="309" y="193"/>
                </a:lnTo>
                <a:lnTo>
                  <a:pt x="306" y="194"/>
                </a:lnTo>
                <a:lnTo>
                  <a:pt x="303" y="194"/>
                </a:lnTo>
                <a:lnTo>
                  <a:pt x="301" y="194"/>
                </a:lnTo>
                <a:lnTo>
                  <a:pt x="298" y="195"/>
                </a:lnTo>
                <a:lnTo>
                  <a:pt x="295" y="198"/>
                </a:lnTo>
                <a:lnTo>
                  <a:pt x="291" y="201"/>
                </a:lnTo>
                <a:lnTo>
                  <a:pt x="286" y="202"/>
                </a:lnTo>
                <a:lnTo>
                  <a:pt x="283" y="202"/>
                </a:lnTo>
                <a:lnTo>
                  <a:pt x="280" y="203"/>
                </a:lnTo>
                <a:lnTo>
                  <a:pt x="272" y="207"/>
                </a:lnTo>
                <a:lnTo>
                  <a:pt x="263" y="209"/>
                </a:lnTo>
                <a:lnTo>
                  <a:pt x="259" y="207"/>
                </a:lnTo>
                <a:lnTo>
                  <a:pt x="255" y="209"/>
                </a:lnTo>
                <a:lnTo>
                  <a:pt x="252" y="210"/>
                </a:lnTo>
                <a:lnTo>
                  <a:pt x="250" y="210"/>
                </a:lnTo>
                <a:lnTo>
                  <a:pt x="249" y="210"/>
                </a:lnTo>
                <a:lnTo>
                  <a:pt x="246" y="209"/>
                </a:lnTo>
                <a:lnTo>
                  <a:pt x="244" y="206"/>
                </a:lnTo>
                <a:lnTo>
                  <a:pt x="238" y="206"/>
                </a:lnTo>
                <a:lnTo>
                  <a:pt x="234" y="206"/>
                </a:lnTo>
                <a:lnTo>
                  <a:pt x="232" y="207"/>
                </a:lnTo>
                <a:lnTo>
                  <a:pt x="229" y="207"/>
                </a:lnTo>
                <a:lnTo>
                  <a:pt x="225" y="212"/>
                </a:lnTo>
                <a:lnTo>
                  <a:pt x="223" y="212"/>
                </a:lnTo>
                <a:lnTo>
                  <a:pt x="221" y="213"/>
                </a:lnTo>
                <a:lnTo>
                  <a:pt x="217" y="216"/>
                </a:lnTo>
                <a:lnTo>
                  <a:pt x="213" y="220"/>
                </a:lnTo>
                <a:lnTo>
                  <a:pt x="210" y="220"/>
                </a:lnTo>
                <a:lnTo>
                  <a:pt x="207" y="220"/>
                </a:lnTo>
                <a:lnTo>
                  <a:pt x="203" y="222"/>
                </a:lnTo>
                <a:lnTo>
                  <a:pt x="200" y="225"/>
                </a:lnTo>
                <a:lnTo>
                  <a:pt x="196" y="225"/>
                </a:lnTo>
                <a:lnTo>
                  <a:pt x="191" y="226"/>
                </a:lnTo>
                <a:lnTo>
                  <a:pt x="187" y="228"/>
                </a:lnTo>
                <a:lnTo>
                  <a:pt x="181" y="229"/>
                </a:lnTo>
                <a:lnTo>
                  <a:pt x="179" y="232"/>
                </a:lnTo>
                <a:lnTo>
                  <a:pt x="176" y="232"/>
                </a:lnTo>
                <a:lnTo>
                  <a:pt x="173" y="232"/>
                </a:lnTo>
                <a:lnTo>
                  <a:pt x="166" y="232"/>
                </a:lnTo>
                <a:lnTo>
                  <a:pt x="162" y="233"/>
                </a:lnTo>
                <a:lnTo>
                  <a:pt x="160" y="236"/>
                </a:lnTo>
                <a:lnTo>
                  <a:pt x="156" y="237"/>
                </a:lnTo>
                <a:lnTo>
                  <a:pt x="153" y="239"/>
                </a:lnTo>
                <a:lnTo>
                  <a:pt x="150" y="237"/>
                </a:lnTo>
                <a:lnTo>
                  <a:pt x="149" y="235"/>
                </a:lnTo>
                <a:lnTo>
                  <a:pt x="147" y="233"/>
                </a:lnTo>
                <a:lnTo>
                  <a:pt x="145" y="233"/>
                </a:lnTo>
                <a:lnTo>
                  <a:pt x="141" y="232"/>
                </a:lnTo>
                <a:lnTo>
                  <a:pt x="138" y="232"/>
                </a:lnTo>
                <a:lnTo>
                  <a:pt x="137" y="229"/>
                </a:lnTo>
                <a:lnTo>
                  <a:pt x="135" y="224"/>
                </a:lnTo>
                <a:lnTo>
                  <a:pt x="127" y="224"/>
                </a:lnTo>
                <a:lnTo>
                  <a:pt x="126" y="217"/>
                </a:lnTo>
                <a:lnTo>
                  <a:pt x="123" y="212"/>
                </a:lnTo>
                <a:lnTo>
                  <a:pt x="123" y="209"/>
                </a:lnTo>
                <a:lnTo>
                  <a:pt x="122" y="207"/>
                </a:lnTo>
                <a:lnTo>
                  <a:pt x="119" y="203"/>
                </a:lnTo>
                <a:lnTo>
                  <a:pt x="119" y="198"/>
                </a:lnTo>
                <a:lnTo>
                  <a:pt x="120" y="193"/>
                </a:lnTo>
                <a:lnTo>
                  <a:pt x="120" y="187"/>
                </a:lnTo>
                <a:lnTo>
                  <a:pt x="120" y="184"/>
                </a:lnTo>
                <a:lnTo>
                  <a:pt x="119" y="182"/>
                </a:lnTo>
                <a:lnTo>
                  <a:pt x="118" y="180"/>
                </a:lnTo>
                <a:lnTo>
                  <a:pt x="116" y="175"/>
                </a:lnTo>
                <a:lnTo>
                  <a:pt x="116" y="168"/>
                </a:lnTo>
                <a:lnTo>
                  <a:pt x="116" y="155"/>
                </a:lnTo>
                <a:lnTo>
                  <a:pt x="116" y="144"/>
                </a:lnTo>
                <a:lnTo>
                  <a:pt x="118" y="137"/>
                </a:lnTo>
                <a:lnTo>
                  <a:pt x="118" y="134"/>
                </a:lnTo>
                <a:lnTo>
                  <a:pt x="118" y="132"/>
                </a:lnTo>
                <a:lnTo>
                  <a:pt x="116" y="129"/>
                </a:lnTo>
                <a:lnTo>
                  <a:pt x="115" y="129"/>
                </a:lnTo>
                <a:lnTo>
                  <a:pt x="112" y="127"/>
                </a:lnTo>
                <a:lnTo>
                  <a:pt x="111" y="125"/>
                </a:lnTo>
                <a:lnTo>
                  <a:pt x="108" y="123"/>
                </a:lnTo>
                <a:lnTo>
                  <a:pt x="105" y="122"/>
                </a:lnTo>
                <a:lnTo>
                  <a:pt x="104" y="121"/>
                </a:lnTo>
                <a:lnTo>
                  <a:pt x="97" y="119"/>
                </a:lnTo>
                <a:lnTo>
                  <a:pt x="95" y="117"/>
                </a:lnTo>
                <a:lnTo>
                  <a:pt x="92" y="117"/>
                </a:lnTo>
                <a:lnTo>
                  <a:pt x="90" y="118"/>
                </a:lnTo>
                <a:lnTo>
                  <a:pt x="88" y="122"/>
                </a:lnTo>
                <a:lnTo>
                  <a:pt x="84" y="122"/>
                </a:lnTo>
                <a:lnTo>
                  <a:pt x="81" y="123"/>
                </a:lnTo>
                <a:lnTo>
                  <a:pt x="80" y="125"/>
                </a:lnTo>
                <a:lnTo>
                  <a:pt x="77" y="125"/>
                </a:lnTo>
                <a:lnTo>
                  <a:pt x="73" y="125"/>
                </a:lnTo>
                <a:lnTo>
                  <a:pt x="71" y="123"/>
                </a:lnTo>
                <a:lnTo>
                  <a:pt x="65" y="123"/>
                </a:lnTo>
                <a:lnTo>
                  <a:pt x="59" y="122"/>
                </a:lnTo>
                <a:lnTo>
                  <a:pt x="57" y="119"/>
                </a:lnTo>
                <a:lnTo>
                  <a:pt x="54" y="118"/>
                </a:lnTo>
                <a:lnTo>
                  <a:pt x="51" y="117"/>
                </a:lnTo>
                <a:lnTo>
                  <a:pt x="48" y="114"/>
                </a:lnTo>
                <a:lnTo>
                  <a:pt x="47" y="110"/>
                </a:lnTo>
                <a:lnTo>
                  <a:pt x="46" y="107"/>
                </a:lnTo>
                <a:lnTo>
                  <a:pt x="44" y="107"/>
                </a:lnTo>
                <a:lnTo>
                  <a:pt x="43" y="106"/>
                </a:lnTo>
                <a:lnTo>
                  <a:pt x="39" y="106"/>
                </a:lnTo>
                <a:lnTo>
                  <a:pt x="36" y="104"/>
                </a:lnTo>
                <a:lnTo>
                  <a:pt x="32" y="102"/>
                </a:lnTo>
                <a:lnTo>
                  <a:pt x="27" y="98"/>
                </a:lnTo>
                <a:lnTo>
                  <a:pt x="19" y="92"/>
                </a:lnTo>
                <a:lnTo>
                  <a:pt x="16" y="88"/>
                </a:lnTo>
                <a:lnTo>
                  <a:pt x="14" y="84"/>
                </a:lnTo>
                <a:lnTo>
                  <a:pt x="12" y="79"/>
                </a:lnTo>
                <a:lnTo>
                  <a:pt x="8" y="73"/>
                </a:lnTo>
                <a:lnTo>
                  <a:pt x="5" y="69"/>
                </a:lnTo>
                <a:lnTo>
                  <a:pt x="5" y="65"/>
                </a:lnTo>
                <a:lnTo>
                  <a:pt x="4" y="62"/>
                </a:lnTo>
                <a:lnTo>
                  <a:pt x="1" y="60"/>
                </a:lnTo>
                <a:lnTo>
                  <a:pt x="0" y="54"/>
                </a:lnTo>
                <a:lnTo>
                  <a:pt x="0" y="46"/>
                </a:lnTo>
                <a:lnTo>
                  <a:pt x="1" y="39"/>
                </a:lnTo>
                <a:lnTo>
                  <a:pt x="5" y="33"/>
                </a:lnTo>
                <a:lnTo>
                  <a:pt x="9" y="27"/>
                </a:lnTo>
                <a:lnTo>
                  <a:pt x="14" y="23"/>
                </a:lnTo>
                <a:lnTo>
                  <a:pt x="21" y="19"/>
                </a:lnTo>
                <a:lnTo>
                  <a:pt x="25" y="14"/>
                </a:lnTo>
                <a:lnTo>
                  <a:pt x="27" y="11"/>
                </a:lnTo>
                <a:lnTo>
                  <a:pt x="31" y="9"/>
                </a:lnTo>
                <a:lnTo>
                  <a:pt x="35" y="5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Freeform 194"/>
          <p:cNvSpPr>
            <a:spLocks/>
          </p:cNvSpPr>
          <p:nvPr/>
        </p:nvSpPr>
        <p:spPr bwMode="auto">
          <a:xfrm>
            <a:off x="4150066" y="5449087"/>
            <a:ext cx="26131" cy="22004"/>
          </a:xfrm>
          <a:custGeom>
            <a:avLst/>
            <a:gdLst>
              <a:gd name="T0" fmla="*/ 29 w 122"/>
              <a:gd name="T1" fmla="*/ 0 h 100"/>
              <a:gd name="T2" fmla="*/ 50 w 122"/>
              <a:gd name="T3" fmla="*/ 0 h 100"/>
              <a:gd name="T4" fmla="*/ 60 w 122"/>
              <a:gd name="T5" fmla="*/ 2 h 100"/>
              <a:gd name="T6" fmla="*/ 65 w 122"/>
              <a:gd name="T7" fmla="*/ 2 h 100"/>
              <a:gd name="T8" fmla="*/ 69 w 122"/>
              <a:gd name="T9" fmla="*/ 4 h 100"/>
              <a:gd name="T10" fmla="*/ 84 w 122"/>
              <a:gd name="T11" fmla="*/ 12 h 100"/>
              <a:gd name="T12" fmla="*/ 97 w 122"/>
              <a:gd name="T13" fmla="*/ 19 h 100"/>
              <a:gd name="T14" fmla="*/ 98 w 122"/>
              <a:gd name="T15" fmla="*/ 21 h 100"/>
              <a:gd name="T16" fmla="*/ 99 w 122"/>
              <a:gd name="T17" fmla="*/ 23 h 100"/>
              <a:gd name="T18" fmla="*/ 102 w 122"/>
              <a:gd name="T19" fmla="*/ 25 h 100"/>
              <a:gd name="T20" fmla="*/ 107 w 122"/>
              <a:gd name="T21" fmla="*/ 28 h 100"/>
              <a:gd name="T22" fmla="*/ 109 w 122"/>
              <a:gd name="T23" fmla="*/ 29 h 100"/>
              <a:gd name="T24" fmla="*/ 110 w 122"/>
              <a:gd name="T25" fmla="*/ 29 h 100"/>
              <a:gd name="T26" fmla="*/ 113 w 122"/>
              <a:gd name="T27" fmla="*/ 36 h 100"/>
              <a:gd name="T28" fmla="*/ 117 w 122"/>
              <a:gd name="T29" fmla="*/ 42 h 100"/>
              <a:gd name="T30" fmla="*/ 120 w 122"/>
              <a:gd name="T31" fmla="*/ 52 h 100"/>
              <a:gd name="T32" fmla="*/ 122 w 122"/>
              <a:gd name="T33" fmla="*/ 65 h 100"/>
              <a:gd name="T34" fmla="*/ 118 w 122"/>
              <a:gd name="T35" fmla="*/ 77 h 100"/>
              <a:gd name="T36" fmla="*/ 116 w 122"/>
              <a:gd name="T37" fmla="*/ 80 h 100"/>
              <a:gd name="T38" fmla="*/ 111 w 122"/>
              <a:gd name="T39" fmla="*/ 82 h 100"/>
              <a:gd name="T40" fmla="*/ 107 w 122"/>
              <a:gd name="T41" fmla="*/ 85 h 100"/>
              <a:gd name="T42" fmla="*/ 101 w 122"/>
              <a:gd name="T43" fmla="*/ 85 h 100"/>
              <a:gd name="T44" fmla="*/ 98 w 122"/>
              <a:gd name="T45" fmla="*/ 88 h 100"/>
              <a:gd name="T46" fmla="*/ 94 w 122"/>
              <a:gd name="T47" fmla="*/ 92 h 100"/>
              <a:gd name="T48" fmla="*/ 83 w 122"/>
              <a:gd name="T49" fmla="*/ 97 h 100"/>
              <a:gd name="T50" fmla="*/ 79 w 122"/>
              <a:gd name="T51" fmla="*/ 99 h 100"/>
              <a:gd name="T52" fmla="*/ 75 w 122"/>
              <a:gd name="T53" fmla="*/ 100 h 100"/>
              <a:gd name="T54" fmla="*/ 63 w 122"/>
              <a:gd name="T55" fmla="*/ 100 h 100"/>
              <a:gd name="T56" fmla="*/ 52 w 122"/>
              <a:gd name="T57" fmla="*/ 100 h 100"/>
              <a:gd name="T58" fmla="*/ 44 w 122"/>
              <a:gd name="T59" fmla="*/ 97 h 100"/>
              <a:gd name="T60" fmla="*/ 42 w 122"/>
              <a:gd name="T61" fmla="*/ 94 h 100"/>
              <a:gd name="T62" fmla="*/ 37 w 122"/>
              <a:gd name="T63" fmla="*/ 88 h 100"/>
              <a:gd name="T64" fmla="*/ 37 w 122"/>
              <a:gd name="T65" fmla="*/ 82 h 100"/>
              <a:gd name="T66" fmla="*/ 37 w 122"/>
              <a:gd name="T67" fmla="*/ 77 h 100"/>
              <a:gd name="T68" fmla="*/ 37 w 122"/>
              <a:gd name="T69" fmla="*/ 66 h 100"/>
              <a:gd name="T70" fmla="*/ 36 w 122"/>
              <a:gd name="T71" fmla="*/ 61 h 100"/>
              <a:gd name="T72" fmla="*/ 31 w 122"/>
              <a:gd name="T73" fmla="*/ 56 h 100"/>
              <a:gd name="T74" fmla="*/ 29 w 122"/>
              <a:gd name="T75" fmla="*/ 54 h 100"/>
              <a:gd name="T76" fmla="*/ 29 w 122"/>
              <a:gd name="T77" fmla="*/ 51 h 100"/>
              <a:gd name="T78" fmla="*/ 27 w 122"/>
              <a:gd name="T79" fmla="*/ 48 h 100"/>
              <a:gd name="T80" fmla="*/ 26 w 122"/>
              <a:gd name="T81" fmla="*/ 44 h 100"/>
              <a:gd name="T82" fmla="*/ 23 w 122"/>
              <a:gd name="T83" fmla="*/ 40 h 100"/>
              <a:gd name="T84" fmla="*/ 19 w 122"/>
              <a:gd name="T85" fmla="*/ 37 h 100"/>
              <a:gd name="T86" fmla="*/ 14 w 122"/>
              <a:gd name="T87" fmla="*/ 33 h 100"/>
              <a:gd name="T88" fmla="*/ 4 w 122"/>
              <a:gd name="T89" fmla="*/ 29 h 100"/>
              <a:gd name="T90" fmla="*/ 2 w 122"/>
              <a:gd name="T91" fmla="*/ 28 h 100"/>
              <a:gd name="T92" fmla="*/ 0 w 122"/>
              <a:gd name="T93" fmla="*/ 21 h 100"/>
              <a:gd name="T94" fmla="*/ 0 w 122"/>
              <a:gd name="T95" fmla="*/ 19 h 100"/>
              <a:gd name="T96" fmla="*/ 4 w 122"/>
              <a:gd name="T97" fmla="*/ 12 h 100"/>
              <a:gd name="T98" fmla="*/ 8 w 122"/>
              <a:gd name="T99" fmla="*/ 8 h 100"/>
              <a:gd name="T100" fmla="*/ 14 w 122"/>
              <a:gd name="T101" fmla="*/ 4 h 100"/>
              <a:gd name="T102" fmla="*/ 23 w 122"/>
              <a:gd name="T103" fmla="*/ 0 h 1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22"/>
              <a:gd name="T157" fmla="*/ 0 h 100"/>
              <a:gd name="T158" fmla="*/ 122 w 122"/>
              <a:gd name="T159" fmla="*/ 100 h 10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22" h="100">
                <a:moveTo>
                  <a:pt x="29" y="0"/>
                </a:moveTo>
                <a:lnTo>
                  <a:pt x="29" y="0"/>
                </a:lnTo>
                <a:lnTo>
                  <a:pt x="50" y="0"/>
                </a:lnTo>
                <a:lnTo>
                  <a:pt x="56" y="1"/>
                </a:lnTo>
                <a:lnTo>
                  <a:pt x="60" y="2"/>
                </a:lnTo>
                <a:lnTo>
                  <a:pt x="65" y="2"/>
                </a:lnTo>
                <a:lnTo>
                  <a:pt x="69" y="4"/>
                </a:lnTo>
                <a:lnTo>
                  <a:pt x="84" y="12"/>
                </a:lnTo>
                <a:lnTo>
                  <a:pt x="92" y="16"/>
                </a:lnTo>
                <a:lnTo>
                  <a:pt x="97" y="19"/>
                </a:lnTo>
                <a:lnTo>
                  <a:pt x="98" y="20"/>
                </a:lnTo>
                <a:lnTo>
                  <a:pt x="98" y="21"/>
                </a:lnTo>
                <a:lnTo>
                  <a:pt x="99" y="23"/>
                </a:lnTo>
                <a:lnTo>
                  <a:pt x="101" y="23"/>
                </a:lnTo>
                <a:lnTo>
                  <a:pt x="102" y="25"/>
                </a:lnTo>
                <a:lnTo>
                  <a:pt x="107" y="28"/>
                </a:lnTo>
                <a:lnTo>
                  <a:pt x="109" y="29"/>
                </a:lnTo>
                <a:lnTo>
                  <a:pt x="110" y="29"/>
                </a:lnTo>
                <a:lnTo>
                  <a:pt x="111" y="33"/>
                </a:lnTo>
                <a:lnTo>
                  <a:pt x="113" y="36"/>
                </a:lnTo>
                <a:lnTo>
                  <a:pt x="117" y="42"/>
                </a:lnTo>
                <a:lnTo>
                  <a:pt x="120" y="52"/>
                </a:lnTo>
                <a:lnTo>
                  <a:pt x="121" y="58"/>
                </a:lnTo>
                <a:lnTo>
                  <a:pt x="122" y="65"/>
                </a:lnTo>
                <a:lnTo>
                  <a:pt x="121" y="70"/>
                </a:lnTo>
                <a:lnTo>
                  <a:pt x="118" y="77"/>
                </a:lnTo>
                <a:lnTo>
                  <a:pt x="116" y="80"/>
                </a:lnTo>
                <a:lnTo>
                  <a:pt x="111" y="82"/>
                </a:lnTo>
                <a:lnTo>
                  <a:pt x="107" y="85"/>
                </a:lnTo>
                <a:lnTo>
                  <a:pt x="103" y="85"/>
                </a:lnTo>
                <a:lnTo>
                  <a:pt x="101" y="85"/>
                </a:lnTo>
                <a:lnTo>
                  <a:pt x="98" y="88"/>
                </a:lnTo>
                <a:lnTo>
                  <a:pt x="94" y="92"/>
                </a:lnTo>
                <a:lnTo>
                  <a:pt x="88" y="94"/>
                </a:lnTo>
                <a:lnTo>
                  <a:pt x="83" y="97"/>
                </a:lnTo>
                <a:lnTo>
                  <a:pt x="79" y="99"/>
                </a:lnTo>
                <a:lnTo>
                  <a:pt x="75" y="100"/>
                </a:lnTo>
                <a:lnTo>
                  <a:pt x="63" y="100"/>
                </a:lnTo>
                <a:lnTo>
                  <a:pt x="52" y="100"/>
                </a:lnTo>
                <a:lnTo>
                  <a:pt x="46" y="99"/>
                </a:lnTo>
                <a:lnTo>
                  <a:pt x="44" y="97"/>
                </a:lnTo>
                <a:lnTo>
                  <a:pt x="42" y="94"/>
                </a:lnTo>
                <a:lnTo>
                  <a:pt x="40" y="92"/>
                </a:lnTo>
                <a:lnTo>
                  <a:pt x="37" y="88"/>
                </a:lnTo>
                <a:lnTo>
                  <a:pt x="37" y="82"/>
                </a:lnTo>
                <a:lnTo>
                  <a:pt x="37" y="77"/>
                </a:lnTo>
                <a:lnTo>
                  <a:pt x="37" y="66"/>
                </a:lnTo>
                <a:lnTo>
                  <a:pt x="37" y="62"/>
                </a:lnTo>
                <a:lnTo>
                  <a:pt x="36" y="61"/>
                </a:lnTo>
                <a:lnTo>
                  <a:pt x="31" y="56"/>
                </a:lnTo>
                <a:lnTo>
                  <a:pt x="30" y="55"/>
                </a:lnTo>
                <a:lnTo>
                  <a:pt x="29" y="54"/>
                </a:lnTo>
                <a:lnTo>
                  <a:pt x="29" y="51"/>
                </a:lnTo>
                <a:lnTo>
                  <a:pt x="27" y="48"/>
                </a:lnTo>
                <a:lnTo>
                  <a:pt x="26" y="44"/>
                </a:lnTo>
                <a:lnTo>
                  <a:pt x="23" y="40"/>
                </a:lnTo>
                <a:lnTo>
                  <a:pt x="19" y="37"/>
                </a:lnTo>
                <a:lnTo>
                  <a:pt x="17" y="36"/>
                </a:lnTo>
                <a:lnTo>
                  <a:pt x="14" y="33"/>
                </a:lnTo>
                <a:lnTo>
                  <a:pt x="4" y="29"/>
                </a:lnTo>
                <a:lnTo>
                  <a:pt x="2" y="28"/>
                </a:lnTo>
                <a:lnTo>
                  <a:pt x="0" y="27"/>
                </a:lnTo>
                <a:lnTo>
                  <a:pt x="0" y="21"/>
                </a:lnTo>
                <a:lnTo>
                  <a:pt x="0" y="19"/>
                </a:lnTo>
                <a:lnTo>
                  <a:pt x="2" y="16"/>
                </a:lnTo>
                <a:lnTo>
                  <a:pt x="4" y="12"/>
                </a:lnTo>
                <a:lnTo>
                  <a:pt x="8" y="8"/>
                </a:lnTo>
                <a:lnTo>
                  <a:pt x="14" y="4"/>
                </a:lnTo>
                <a:lnTo>
                  <a:pt x="18" y="2"/>
                </a:lnTo>
                <a:lnTo>
                  <a:pt x="23" y="0"/>
                </a:lnTo>
                <a:lnTo>
                  <a:pt x="29" y="0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Freeform 195"/>
          <p:cNvSpPr>
            <a:spLocks/>
          </p:cNvSpPr>
          <p:nvPr/>
        </p:nvSpPr>
        <p:spPr bwMode="auto">
          <a:xfrm>
            <a:off x="4188575" y="5483474"/>
            <a:ext cx="16503" cy="12377"/>
          </a:xfrm>
          <a:custGeom>
            <a:avLst/>
            <a:gdLst>
              <a:gd name="T0" fmla="*/ 19 w 79"/>
              <a:gd name="T1" fmla="*/ 25 h 55"/>
              <a:gd name="T2" fmla="*/ 23 w 79"/>
              <a:gd name="T3" fmla="*/ 24 h 55"/>
              <a:gd name="T4" fmla="*/ 30 w 79"/>
              <a:gd name="T5" fmla="*/ 21 h 55"/>
              <a:gd name="T6" fmla="*/ 36 w 79"/>
              <a:gd name="T7" fmla="*/ 19 h 55"/>
              <a:gd name="T8" fmla="*/ 41 w 79"/>
              <a:gd name="T9" fmla="*/ 15 h 55"/>
              <a:gd name="T10" fmla="*/ 45 w 79"/>
              <a:gd name="T11" fmla="*/ 12 h 55"/>
              <a:gd name="T12" fmla="*/ 49 w 79"/>
              <a:gd name="T13" fmla="*/ 4 h 55"/>
              <a:gd name="T14" fmla="*/ 52 w 79"/>
              <a:gd name="T15" fmla="*/ 2 h 55"/>
              <a:gd name="T16" fmla="*/ 55 w 79"/>
              <a:gd name="T17" fmla="*/ 2 h 55"/>
              <a:gd name="T18" fmla="*/ 60 w 79"/>
              <a:gd name="T19" fmla="*/ 0 h 55"/>
              <a:gd name="T20" fmla="*/ 69 w 79"/>
              <a:gd name="T21" fmla="*/ 1 h 55"/>
              <a:gd name="T22" fmla="*/ 71 w 79"/>
              <a:gd name="T23" fmla="*/ 2 h 55"/>
              <a:gd name="T24" fmla="*/ 74 w 79"/>
              <a:gd name="T25" fmla="*/ 8 h 55"/>
              <a:gd name="T26" fmla="*/ 75 w 79"/>
              <a:gd name="T27" fmla="*/ 13 h 55"/>
              <a:gd name="T28" fmla="*/ 78 w 79"/>
              <a:gd name="T29" fmla="*/ 17 h 55"/>
              <a:gd name="T30" fmla="*/ 78 w 79"/>
              <a:gd name="T31" fmla="*/ 19 h 55"/>
              <a:gd name="T32" fmla="*/ 75 w 79"/>
              <a:gd name="T33" fmla="*/ 23 h 55"/>
              <a:gd name="T34" fmla="*/ 72 w 79"/>
              <a:gd name="T35" fmla="*/ 28 h 55"/>
              <a:gd name="T36" fmla="*/ 71 w 79"/>
              <a:gd name="T37" fmla="*/ 35 h 55"/>
              <a:gd name="T38" fmla="*/ 74 w 79"/>
              <a:gd name="T39" fmla="*/ 35 h 55"/>
              <a:gd name="T40" fmla="*/ 79 w 79"/>
              <a:gd name="T41" fmla="*/ 40 h 55"/>
              <a:gd name="T42" fmla="*/ 78 w 79"/>
              <a:gd name="T43" fmla="*/ 43 h 55"/>
              <a:gd name="T44" fmla="*/ 74 w 79"/>
              <a:gd name="T45" fmla="*/ 46 h 55"/>
              <a:gd name="T46" fmla="*/ 65 w 79"/>
              <a:gd name="T47" fmla="*/ 47 h 55"/>
              <a:gd name="T48" fmla="*/ 63 w 79"/>
              <a:gd name="T49" fmla="*/ 48 h 55"/>
              <a:gd name="T50" fmla="*/ 59 w 79"/>
              <a:gd name="T51" fmla="*/ 50 h 55"/>
              <a:gd name="T52" fmla="*/ 56 w 79"/>
              <a:gd name="T53" fmla="*/ 52 h 55"/>
              <a:gd name="T54" fmla="*/ 53 w 79"/>
              <a:gd name="T55" fmla="*/ 54 h 55"/>
              <a:gd name="T56" fmla="*/ 49 w 79"/>
              <a:gd name="T57" fmla="*/ 48 h 55"/>
              <a:gd name="T58" fmla="*/ 48 w 79"/>
              <a:gd name="T59" fmla="*/ 47 h 55"/>
              <a:gd name="T60" fmla="*/ 41 w 79"/>
              <a:gd name="T61" fmla="*/ 47 h 55"/>
              <a:gd name="T62" fmla="*/ 37 w 79"/>
              <a:gd name="T63" fmla="*/ 50 h 55"/>
              <a:gd name="T64" fmla="*/ 31 w 79"/>
              <a:gd name="T65" fmla="*/ 52 h 55"/>
              <a:gd name="T66" fmla="*/ 26 w 79"/>
              <a:gd name="T67" fmla="*/ 52 h 55"/>
              <a:gd name="T68" fmla="*/ 23 w 79"/>
              <a:gd name="T69" fmla="*/ 50 h 55"/>
              <a:gd name="T70" fmla="*/ 22 w 79"/>
              <a:gd name="T71" fmla="*/ 54 h 55"/>
              <a:gd name="T72" fmla="*/ 12 w 79"/>
              <a:gd name="T73" fmla="*/ 55 h 55"/>
              <a:gd name="T74" fmla="*/ 7 w 79"/>
              <a:gd name="T75" fmla="*/ 55 h 55"/>
              <a:gd name="T76" fmla="*/ 2 w 79"/>
              <a:gd name="T77" fmla="*/ 52 h 55"/>
              <a:gd name="T78" fmla="*/ 0 w 79"/>
              <a:gd name="T79" fmla="*/ 48 h 55"/>
              <a:gd name="T80" fmla="*/ 0 w 79"/>
              <a:gd name="T81" fmla="*/ 42 h 55"/>
              <a:gd name="T82" fmla="*/ 4 w 79"/>
              <a:gd name="T83" fmla="*/ 36 h 55"/>
              <a:gd name="T84" fmla="*/ 8 w 79"/>
              <a:gd name="T85" fmla="*/ 32 h 55"/>
              <a:gd name="T86" fmla="*/ 19 w 79"/>
              <a:gd name="T87" fmla="*/ 25 h 5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9"/>
              <a:gd name="T133" fmla="*/ 0 h 55"/>
              <a:gd name="T134" fmla="*/ 79 w 79"/>
              <a:gd name="T135" fmla="*/ 55 h 5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9" h="55">
                <a:moveTo>
                  <a:pt x="19" y="25"/>
                </a:moveTo>
                <a:lnTo>
                  <a:pt x="19" y="25"/>
                </a:lnTo>
                <a:lnTo>
                  <a:pt x="23" y="24"/>
                </a:lnTo>
                <a:lnTo>
                  <a:pt x="26" y="24"/>
                </a:lnTo>
                <a:lnTo>
                  <a:pt x="30" y="21"/>
                </a:lnTo>
                <a:lnTo>
                  <a:pt x="36" y="19"/>
                </a:lnTo>
                <a:lnTo>
                  <a:pt x="41" y="15"/>
                </a:lnTo>
                <a:lnTo>
                  <a:pt x="45" y="12"/>
                </a:lnTo>
                <a:lnTo>
                  <a:pt x="46" y="8"/>
                </a:lnTo>
                <a:lnTo>
                  <a:pt x="49" y="4"/>
                </a:lnTo>
                <a:lnTo>
                  <a:pt x="52" y="2"/>
                </a:lnTo>
                <a:lnTo>
                  <a:pt x="55" y="2"/>
                </a:lnTo>
                <a:lnTo>
                  <a:pt x="60" y="0"/>
                </a:lnTo>
                <a:lnTo>
                  <a:pt x="65" y="0"/>
                </a:lnTo>
                <a:lnTo>
                  <a:pt x="69" y="1"/>
                </a:lnTo>
                <a:lnTo>
                  <a:pt x="71" y="2"/>
                </a:lnTo>
                <a:lnTo>
                  <a:pt x="74" y="8"/>
                </a:lnTo>
                <a:lnTo>
                  <a:pt x="75" y="13"/>
                </a:lnTo>
                <a:lnTo>
                  <a:pt x="78" y="16"/>
                </a:lnTo>
                <a:lnTo>
                  <a:pt x="78" y="17"/>
                </a:lnTo>
                <a:lnTo>
                  <a:pt x="78" y="19"/>
                </a:lnTo>
                <a:lnTo>
                  <a:pt x="76" y="21"/>
                </a:lnTo>
                <a:lnTo>
                  <a:pt x="75" y="23"/>
                </a:lnTo>
                <a:lnTo>
                  <a:pt x="72" y="28"/>
                </a:lnTo>
                <a:lnTo>
                  <a:pt x="71" y="32"/>
                </a:lnTo>
                <a:lnTo>
                  <a:pt x="71" y="35"/>
                </a:lnTo>
                <a:lnTo>
                  <a:pt x="74" y="35"/>
                </a:lnTo>
                <a:lnTo>
                  <a:pt x="76" y="36"/>
                </a:lnTo>
                <a:lnTo>
                  <a:pt x="79" y="40"/>
                </a:lnTo>
                <a:lnTo>
                  <a:pt x="79" y="42"/>
                </a:lnTo>
                <a:lnTo>
                  <a:pt x="78" y="43"/>
                </a:lnTo>
                <a:lnTo>
                  <a:pt x="76" y="46"/>
                </a:lnTo>
                <a:lnTo>
                  <a:pt x="74" y="46"/>
                </a:lnTo>
                <a:lnTo>
                  <a:pt x="65" y="47"/>
                </a:lnTo>
                <a:lnTo>
                  <a:pt x="63" y="48"/>
                </a:lnTo>
                <a:lnTo>
                  <a:pt x="59" y="50"/>
                </a:lnTo>
                <a:lnTo>
                  <a:pt x="57" y="51"/>
                </a:lnTo>
                <a:lnTo>
                  <a:pt x="56" y="52"/>
                </a:lnTo>
                <a:lnTo>
                  <a:pt x="53" y="54"/>
                </a:lnTo>
                <a:lnTo>
                  <a:pt x="50" y="52"/>
                </a:lnTo>
                <a:lnTo>
                  <a:pt x="49" y="48"/>
                </a:lnTo>
                <a:lnTo>
                  <a:pt x="48" y="47"/>
                </a:lnTo>
                <a:lnTo>
                  <a:pt x="45" y="46"/>
                </a:lnTo>
                <a:lnTo>
                  <a:pt x="41" y="47"/>
                </a:lnTo>
                <a:lnTo>
                  <a:pt x="37" y="50"/>
                </a:lnTo>
                <a:lnTo>
                  <a:pt x="31" y="52"/>
                </a:lnTo>
                <a:lnTo>
                  <a:pt x="26" y="52"/>
                </a:lnTo>
                <a:lnTo>
                  <a:pt x="25" y="52"/>
                </a:lnTo>
                <a:lnTo>
                  <a:pt x="23" y="50"/>
                </a:lnTo>
                <a:lnTo>
                  <a:pt x="22" y="54"/>
                </a:lnTo>
                <a:lnTo>
                  <a:pt x="19" y="55"/>
                </a:lnTo>
                <a:lnTo>
                  <a:pt x="12" y="55"/>
                </a:lnTo>
                <a:lnTo>
                  <a:pt x="7" y="55"/>
                </a:lnTo>
                <a:lnTo>
                  <a:pt x="4" y="55"/>
                </a:lnTo>
                <a:lnTo>
                  <a:pt x="2" y="52"/>
                </a:lnTo>
                <a:lnTo>
                  <a:pt x="0" y="48"/>
                </a:lnTo>
                <a:lnTo>
                  <a:pt x="0" y="44"/>
                </a:lnTo>
                <a:lnTo>
                  <a:pt x="0" y="42"/>
                </a:lnTo>
                <a:lnTo>
                  <a:pt x="4" y="36"/>
                </a:lnTo>
                <a:lnTo>
                  <a:pt x="8" y="32"/>
                </a:lnTo>
                <a:lnTo>
                  <a:pt x="14" y="28"/>
                </a:lnTo>
                <a:lnTo>
                  <a:pt x="19" y="25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Freeform 196"/>
          <p:cNvSpPr>
            <a:spLocks/>
          </p:cNvSpPr>
          <p:nvPr/>
        </p:nvSpPr>
        <p:spPr bwMode="auto">
          <a:xfrm>
            <a:off x="4024916" y="5362445"/>
            <a:ext cx="64637" cy="50884"/>
          </a:xfrm>
          <a:custGeom>
            <a:avLst/>
            <a:gdLst>
              <a:gd name="T0" fmla="*/ 58 w 304"/>
              <a:gd name="T1" fmla="*/ 66 h 236"/>
              <a:gd name="T2" fmla="*/ 84 w 304"/>
              <a:gd name="T3" fmla="*/ 57 h 236"/>
              <a:gd name="T4" fmla="*/ 95 w 304"/>
              <a:gd name="T5" fmla="*/ 47 h 236"/>
              <a:gd name="T6" fmla="*/ 108 w 304"/>
              <a:gd name="T7" fmla="*/ 29 h 236"/>
              <a:gd name="T8" fmla="*/ 121 w 304"/>
              <a:gd name="T9" fmla="*/ 13 h 236"/>
              <a:gd name="T10" fmla="*/ 140 w 304"/>
              <a:gd name="T11" fmla="*/ 6 h 236"/>
              <a:gd name="T12" fmla="*/ 156 w 304"/>
              <a:gd name="T13" fmla="*/ 2 h 236"/>
              <a:gd name="T14" fmla="*/ 165 w 304"/>
              <a:gd name="T15" fmla="*/ 22 h 236"/>
              <a:gd name="T16" fmla="*/ 180 w 304"/>
              <a:gd name="T17" fmla="*/ 37 h 236"/>
              <a:gd name="T18" fmla="*/ 178 w 304"/>
              <a:gd name="T19" fmla="*/ 47 h 236"/>
              <a:gd name="T20" fmla="*/ 191 w 304"/>
              <a:gd name="T21" fmla="*/ 64 h 236"/>
              <a:gd name="T22" fmla="*/ 194 w 304"/>
              <a:gd name="T23" fmla="*/ 75 h 236"/>
              <a:gd name="T24" fmla="*/ 212 w 304"/>
              <a:gd name="T25" fmla="*/ 78 h 236"/>
              <a:gd name="T26" fmla="*/ 218 w 304"/>
              <a:gd name="T27" fmla="*/ 94 h 236"/>
              <a:gd name="T28" fmla="*/ 210 w 304"/>
              <a:gd name="T29" fmla="*/ 104 h 236"/>
              <a:gd name="T30" fmla="*/ 210 w 304"/>
              <a:gd name="T31" fmla="*/ 110 h 236"/>
              <a:gd name="T32" fmla="*/ 213 w 304"/>
              <a:gd name="T33" fmla="*/ 118 h 236"/>
              <a:gd name="T34" fmla="*/ 222 w 304"/>
              <a:gd name="T35" fmla="*/ 131 h 236"/>
              <a:gd name="T36" fmla="*/ 235 w 304"/>
              <a:gd name="T37" fmla="*/ 147 h 236"/>
              <a:gd name="T38" fmla="*/ 245 w 304"/>
              <a:gd name="T39" fmla="*/ 133 h 236"/>
              <a:gd name="T40" fmla="*/ 259 w 304"/>
              <a:gd name="T41" fmla="*/ 141 h 236"/>
              <a:gd name="T42" fmla="*/ 274 w 304"/>
              <a:gd name="T43" fmla="*/ 162 h 236"/>
              <a:gd name="T44" fmla="*/ 277 w 304"/>
              <a:gd name="T45" fmla="*/ 185 h 236"/>
              <a:gd name="T46" fmla="*/ 288 w 304"/>
              <a:gd name="T47" fmla="*/ 194 h 236"/>
              <a:gd name="T48" fmla="*/ 304 w 304"/>
              <a:gd name="T49" fmla="*/ 205 h 236"/>
              <a:gd name="T50" fmla="*/ 290 w 304"/>
              <a:gd name="T51" fmla="*/ 219 h 236"/>
              <a:gd name="T52" fmla="*/ 274 w 304"/>
              <a:gd name="T53" fmla="*/ 235 h 236"/>
              <a:gd name="T54" fmla="*/ 270 w 304"/>
              <a:gd name="T55" fmla="*/ 219 h 236"/>
              <a:gd name="T56" fmla="*/ 247 w 304"/>
              <a:gd name="T57" fmla="*/ 223 h 236"/>
              <a:gd name="T58" fmla="*/ 221 w 304"/>
              <a:gd name="T59" fmla="*/ 231 h 236"/>
              <a:gd name="T60" fmla="*/ 212 w 304"/>
              <a:gd name="T61" fmla="*/ 222 h 236"/>
              <a:gd name="T62" fmla="*/ 201 w 304"/>
              <a:gd name="T63" fmla="*/ 215 h 236"/>
              <a:gd name="T64" fmla="*/ 191 w 304"/>
              <a:gd name="T65" fmla="*/ 204 h 236"/>
              <a:gd name="T66" fmla="*/ 182 w 304"/>
              <a:gd name="T67" fmla="*/ 197 h 236"/>
              <a:gd name="T68" fmla="*/ 171 w 304"/>
              <a:gd name="T69" fmla="*/ 205 h 236"/>
              <a:gd name="T70" fmla="*/ 155 w 304"/>
              <a:gd name="T71" fmla="*/ 192 h 236"/>
              <a:gd name="T72" fmla="*/ 161 w 304"/>
              <a:gd name="T73" fmla="*/ 184 h 236"/>
              <a:gd name="T74" fmla="*/ 176 w 304"/>
              <a:gd name="T75" fmla="*/ 181 h 236"/>
              <a:gd name="T76" fmla="*/ 163 w 304"/>
              <a:gd name="T77" fmla="*/ 166 h 236"/>
              <a:gd name="T78" fmla="*/ 155 w 304"/>
              <a:gd name="T79" fmla="*/ 174 h 236"/>
              <a:gd name="T80" fmla="*/ 145 w 304"/>
              <a:gd name="T81" fmla="*/ 171 h 236"/>
              <a:gd name="T82" fmla="*/ 145 w 304"/>
              <a:gd name="T83" fmla="*/ 184 h 236"/>
              <a:gd name="T84" fmla="*/ 134 w 304"/>
              <a:gd name="T85" fmla="*/ 171 h 236"/>
              <a:gd name="T86" fmla="*/ 129 w 304"/>
              <a:gd name="T87" fmla="*/ 179 h 236"/>
              <a:gd name="T88" fmla="*/ 138 w 304"/>
              <a:gd name="T89" fmla="*/ 185 h 236"/>
              <a:gd name="T90" fmla="*/ 149 w 304"/>
              <a:gd name="T91" fmla="*/ 200 h 236"/>
              <a:gd name="T92" fmla="*/ 137 w 304"/>
              <a:gd name="T93" fmla="*/ 204 h 236"/>
              <a:gd name="T94" fmla="*/ 114 w 304"/>
              <a:gd name="T95" fmla="*/ 208 h 236"/>
              <a:gd name="T96" fmla="*/ 89 w 304"/>
              <a:gd name="T97" fmla="*/ 213 h 236"/>
              <a:gd name="T98" fmla="*/ 76 w 304"/>
              <a:gd name="T99" fmla="*/ 190 h 236"/>
              <a:gd name="T100" fmla="*/ 69 w 304"/>
              <a:gd name="T101" fmla="*/ 174 h 236"/>
              <a:gd name="T102" fmla="*/ 60 w 304"/>
              <a:gd name="T103" fmla="*/ 163 h 236"/>
              <a:gd name="T104" fmla="*/ 50 w 304"/>
              <a:gd name="T105" fmla="*/ 148 h 236"/>
              <a:gd name="T106" fmla="*/ 33 w 304"/>
              <a:gd name="T107" fmla="*/ 128 h 236"/>
              <a:gd name="T108" fmla="*/ 26 w 304"/>
              <a:gd name="T109" fmla="*/ 99 h 236"/>
              <a:gd name="T110" fmla="*/ 8 w 304"/>
              <a:gd name="T111" fmla="*/ 79 h 2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04"/>
              <a:gd name="T169" fmla="*/ 0 h 236"/>
              <a:gd name="T170" fmla="*/ 304 w 304"/>
              <a:gd name="T171" fmla="*/ 236 h 2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04" h="236">
                <a:moveTo>
                  <a:pt x="5" y="67"/>
                </a:moveTo>
                <a:lnTo>
                  <a:pt x="5" y="67"/>
                </a:lnTo>
                <a:lnTo>
                  <a:pt x="31" y="67"/>
                </a:lnTo>
                <a:lnTo>
                  <a:pt x="45" y="67"/>
                </a:lnTo>
                <a:lnTo>
                  <a:pt x="58" y="66"/>
                </a:lnTo>
                <a:lnTo>
                  <a:pt x="70" y="66"/>
                </a:lnTo>
                <a:lnTo>
                  <a:pt x="77" y="66"/>
                </a:lnTo>
                <a:lnTo>
                  <a:pt x="80" y="64"/>
                </a:lnTo>
                <a:lnTo>
                  <a:pt x="81" y="61"/>
                </a:lnTo>
                <a:lnTo>
                  <a:pt x="84" y="57"/>
                </a:lnTo>
                <a:lnTo>
                  <a:pt x="84" y="55"/>
                </a:lnTo>
                <a:lnTo>
                  <a:pt x="85" y="52"/>
                </a:lnTo>
                <a:lnTo>
                  <a:pt x="89" y="51"/>
                </a:lnTo>
                <a:lnTo>
                  <a:pt x="94" y="49"/>
                </a:lnTo>
                <a:lnTo>
                  <a:pt x="95" y="47"/>
                </a:lnTo>
                <a:lnTo>
                  <a:pt x="95" y="44"/>
                </a:lnTo>
                <a:lnTo>
                  <a:pt x="96" y="42"/>
                </a:lnTo>
                <a:lnTo>
                  <a:pt x="98" y="41"/>
                </a:lnTo>
                <a:lnTo>
                  <a:pt x="102" y="38"/>
                </a:lnTo>
                <a:lnTo>
                  <a:pt x="108" y="29"/>
                </a:lnTo>
                <a:lnTo>
                  <a:pt x="114" y="24"/>
                </a:lnTo>
                <a:lnTo>
                  <a:pt x="117" y="19"/>
                </a:lnTo>
                <a:lnTo>
                  <a:pt x="118" y="15"/>
                </a:lnTo>
                <a:lnTo>
                  <a:pt x="121" y="13"/>
                </a:lnTo>
                <a:lnTo>
                  <a:pt x="123" y="11"/>
                </a:lnTo>
                <a:lnTo>
                  <a:pt x="127" y="7"/>
                </a:lnTo>
                <a:lnTo>
                  <a:pt x="133" y="6"/>
                </a:lnTo>
                <a:lnTo>
                  <a:pt x="140" y="6"/>
                </a:lnTo>
                <a:lnTo>
                  <a:pt x="142" y="5"/>
                </a:lnTo>
                <a:lnTo>
                  <a:pt x="144" y="3"/>
                </a:lnTo>
                <a:lnTo>
                  <a:pt x="146" y="2"/>
                </a:lnTo>
                <a:lnTo>
                  <a:pt x="149" y="0"/>
                </a:lnTo>
                <a:lnTo>
                  <a:pt x="155" y="0"/>
                </a:lnTo>
                <a:lnTo>
                  <a:pt x="156" y="2"/>
                </a:lnTo>
                <a:lnTo>
                  <a:pt x="159" y="5"/>
                </a:lnTo>
                <a:lnTo>
                  <a:pt x="160" y="10"/>
                </a:lnTo>
                <a:lnTo>
                  <a:pt x="163" y="19"/>
                </a:lnTo>
                <a:lnTo>
                  <a:pt x="165" y="22"/>
                </a:lnTo>
                <a:lnTo>
                  <a:pt x="170" y="25"/>
                </a:lnTo>
                <a:lnTo>
                  <a:pt x="172" y="28"/>
                </a:lnTo>
                <a:lnTo>
                  <a:pt x="174" y="30"/>
                </a:lnTo>
                <a:lnTo>
                  <a:pt x="178" y="34"/>
                </a:lnTo>
                <a:lnTo>
                  <a:pt x="180" y="37"/>
                </a:lnTo>
                <a:lnTo>
                  <a:pt x="180" y="38"/>
                </a:lnTo>
                <a:lnTo>
                  <a:pt x="180" y="40"/>
                </a:lnTo>
                <a:lnTo>
                  <a:pt x="176" y="42"/>
                </a:lnTo>
                <a:lnTo>
                  <a:pt x="178" y="47"/>
                </a:lnTo>
                <a:lnTo>
                  <a:pt x="183" y="49"/>
                </a:lnTo>
                <a:lnTo>
                  <a:pt x="186" y="53"/>
                </a:lnTo>
                <a:lnTo>
                  <a:pt x="188" y="57"/>
                </a:lnTo>
                <a:lnTo>
                  <a:pt x="191" y="64"/>
                </a:lnTo>
                <a:lnTo>
                  <a:pt x="193" y="67"/>
                </a:lnTo>
                <a:lnTo>
                  <a:pt x="194" y="68"/>
                </a:lnTo>
                <a:lnTo>
                  <a:pt x="194" y="70"/>
                </a:lnTo>
                <a:lnTo>
                  <a:pt x="194" y="72"/>
                </a:lnTo>
                <a:lnTo>
                  <a:pt x="194" y="75"/>
                </a:lnTo>
                <a:lnTo>
                  <a:pt x="195" y="76"/>
                </a:lnTo>
                <a:lnTo>
                  <a:pt x="198" y="78"/>
                </a:lnTo>
                <a:lnTo>
                  <a:pt x="203" y="76"/>
                </a:lnTo>
                <a:lnTo>
                  <a:pt x="209" y="76"/>
                </a:lnTo>
                <a:lnTo>
                  <a:pt x="212" y="78"/>
                </a:lnTo>
                <a:lnTo>
                  <a:pt x="213" y="79"/>
                </a:lnTo>
                <a:lnTo>
                  <a:pt x="216" y="83"/>
                </a:lnTo>
                <a:lnTo>
                  <a:pt x="217" y="89"/>
                </a:lnTo>
                <a:lnTo>
                  <a:pt x="218" y="91"/>
                </a:lnTo>
                <a:lnTo>
                  <a:pt x="218" y="94"/>
                </a:lnTo>
                <a:lnTo>
                  <a:pt x="218" y="97"/>
                </a:lnTo>
                <a:lnTo>
                  <a:pt x="217" y="98"/>
                </a:lnTo>
                <a:lnTo>
                  <a:pt x="216" y="101"/>
                </a:lnTo>
                <a:lnTo>
                  <a:pt x="214" y="104"/>
                </a:lnTo>
                <a:lnTo>
                  <a:pt x="210" y="104"/>
                </a:lnTo>
                <a:lnTo>
                  <a:pt x="209" y="104"/>
                </a:lnTo>
                <a:lnTo>
                  <a:pt x="206" y="105"/>
                </a:lnTo>
                <a:lnTo>
                  <a:pt x="206" y="108"/>
                </a:lnTo>
                <a:lnTo>
                  <a:pt x="206" y="109"/>
                </a:lnTo>
                <a:lnTo>
                  <a:pt x="207" y="109"/>
                </a:lnTo>
                <a:lnTo>
                  <a:pt x="210" y="110"/>
                </a:lnTo>
                <a:lnTo>
                  <a:pt x="210" y="112"/>
                </a:lnTo>
                <a:lnTo>
                  <a:pt x="210" y="114"/>
                </a:lnTo>
                <a:lnTo>
                  <a:pt x="212" y="117"/>
                </a:lnTo>
                <a:lnTo>
                  <a:pt x="213" y="118"/>
                </a:lnTo>
                <a:lnTo>
                  <a:pt x="214" y="123"/>
                </a:lnTo>
                <a:lnTo>
                  <a:pt x="216" y="127"/>
                </a:lnTo>
                <a:lnTo>
                  <a:pt x="218" y="129"/>
                </a:lnTo>
                <a:lnTo>
                  <a:pt x="221" y="131"/>
                </a:lnTo>
                <a:lnTo>
                  <a:pt x="222" y="131"/>
                </a:lnTo>
                <a:lnTo>
                  <a:pt x="226" y="133"/>
                </a:lnTo>
                <a:lnTo>
                  <a:pt x="231" y="137"/>
                </a:lnTo>
                <a:lnTo>
                  <a:pt x="232" y="143"/>
                </a:lnTo>
                <a:lnTo>
                  <a:pt x="232" y="146"/>
                </a:lnTo>
                <a:lnTo>
                  <a:pt x="235" y="147"/>
                </a:lnTo>
                <a:lnTo>
                  <a:pt x="237" y="148"/>
                </a:lnTo>
                <a:lnTo>
                  <a:pt x="243" y="148"/>
                </a:lnTo>
                <a:lnTo>
                  <a:pt x="244" y="141"/>
                </a:lnTo>
                <a:lnTo>
                  <a:pt x="245" y="133"/>
                </a:lnTo>
                <a:lnTo>
                  <a:pt x="250" y="132"/>
                </a:lnTo>
                <a:lnTo>
                  <a:pt x="252" y="132"/>
                </a:lnTo>
                <a:lnTo>
                  <a:pt x="254" y="136"/>
                </a:lnTo>
                <a:lnTo>
                  <a:pt x="256" y="137"/>
                </a:lnTo>
                <a:lnTo>
                  <a:pt x="259" y="141"/>
                </a:lnTo>
                <a:lnTo>
                  <a:pt x="260" y="146"/>
                </a:lnTo>
                <a:lnTo>
                  <a:pt x="263" y="159"/>
                </a:lnTo>
                <a:lnTo>
                  <a:pt x="267" y="160"/>
                </a:lnTo>
                <a:lnTo>
                  <a:pt x="271" y="160"/>
                </a:lnTo>
                <a:lnTo>
                  <a:pt x="274" y="162"/>
                </a:lnTo>
                <a:lnTo>
                  <a:pt x="275" y="166"/>
                </a:lnTo>
                <a:lnTo>
                  <a:pt x="275" y="171"/>
                </a:lnTo>
                <a:lnTo>
                  <a:pt x="275" y="177"/>
                </a:lnTo>
                <a:lnTo>
                  <a:pt x="277" y="181"/>
                </a:lnTo>
                <a:lnTo>
                  <a:pt x="277" y="185"/>
                </a:lnTo>
                <a:lnTo>
                  <a:pt x="281" y="188"/>
                </a:lnTo>
                <a:lnTo>
                  <a:pt x="283" y="190"/>
                </a:lnTo>
                <a:lnTo>
                  <a:pt x="285" y="193"/>
                </a:lnTo>
                <a:lnTo>
                  <a:pt x="288" y="194"/>
                </a:lnTo>
                <a:lnTo>
                  <a:pt x="292" y="196"/>
                </a:lnTo>
                <a:lnTo>
                  <a:pt x="294" y="198"/>
                </a:lnTo>
                <a:lnTo>
                  <a:pt x="297" y="203"/>
                </a:lnTo>
                <a:lnTo>
                  <a:pt x="300" y="204"/>
                </a:lnTo>
                <a:lnTo>
                  <a:pt x="304" y="205"/>
                </a:lnTo>
                <a:lnTo>
                  <a:pt x="304" y="208"/>
                </a:lnTo>
                <a:lnTo>
                  <a:pt x="302" y="209"/>
                </a:lnTo>
                <a:lnTo>
                  <a:pt x="297" y="211"/>
                </a:lnTo>
                <a:lnTo>
                  <a:pt x="293" y="215"/>
                </a:lnTo>
                <a:lnTo>
                  <a:pt x="290" y="219"/>
                </a:lnTo>
                <a:lnTo>
                  <a:pt x="285" y="227"/>
                </a:lnTo>
                <a:lnTo>
                  <a:pt x="281" y="231"/>
                </a:lnTo>
                <a:lnTo>
                  <a:pt x="279" y="236"/>
                </a:lnTo>
                <a:lnTo>
                  <a:pt x="274" y="235"/>
                </a:lnTo>
                <a:lnTo>
                  <a:pt x="273" y="234"/>
                </a:lnTo>
                <a:lnTo>
                  <a:pt x="273" y="232"/>
                </a:lnTo>
                <a:lnTo>
                  <a:pt x="273" y="228"/>
                </a:lnTo>
                <a:lnTo>
                  <a:pt x="273" y="223"/>
                </a:lnTo>
                <a:lnTo>
                  <a:pt x="271" y="222"/>
                </a:lnTo>
                <a:lnTo>
                  <a:pt x="270" y="219"/>
                </a:lnTo>
                <a:lnTo>
                  <a:pt x="264" y="217"/>
                </a:lnTo>
                <a:lnTo>
                  <a:pt x="259" y="217"/>
                </a:lnTo>
                <a:lnTo>
                  <a:pt x="254" y="219"/>
                </a:lnTo>
                <a:lnTo>
                  <a:pt x="250" y="220"/>
                </a:lnTo>
                <a:lnTo>
                  <a:pt x="247" y="223"/>
                </a:lnTo>
                <a:lnTo>
                  <a:pt x="239" y="228"/>
                </a:lnTo>
                <a:lnTo>
                  <a:pt x="235" y="231"/>
                </a:lnTo>
                <a:lnTo>
                  <a:pt x="231" y="231"/>
                </a:lnTo>
                <a:lnTo>
                  <a:pt x="221" y="231"/>
                </a:lnTo>
                <a:lnTo>
                  <a:pt x="221" y="230"/>
                </a:lnTo>
                <a:lnTo>
                  <a:pt x="220" y="228"/>
                </a:lnTo>
                <a:lnTo>
                  <a:pt x="217" y="227"/>
                </a:lnTo>
                <a:lnTo>
                  <a:pt x="214" y="224"/>
                </a:lnTo>
                <a:lnTo>
                  <a:pt x="212" y="222"/>
                </a:lnTo>
                <a:lnTo>
                  <a:pt x="209" y="220"/>
                </a:lnTo>
                <a:lnTo>
                  <a:pt x="206" y="220"/>
                </a:lnTo>
                <a:lnTo>
                  <a:pt x="205" y="219"/>
                </a:lnTo>
                <a:lnTo>
                  <a:pt x="203" y="216"/>
                </a:lnTo>
                <a:lnTo>
                  <a:pt x="201" y="215"/>
                </a:lnTo>
                <a:lnTo>
                  <a:pt x="199" y="211"/>
                </a:lnTo>
                <a:lnTo>
                  <a:pt x="198" y="208"/>
                </a:lnTo>
                <a:lnTo>
                  <a:pt x="197" y="205"/>
                </a:lnTo>
                <a:lnTo>
                  <a:pt x="194" y="205"/>
                </a:lnTo>
                <a:lnTo>
                  <a:pt x="191" y="204"/>
                </a:lnTo>
                <a:lnTo>
                  <a:pt x="190" y="198"/>
                </a:lnTo>
                <a:lnTo>
                  <a:pt x="186" y="193"/>
                </a:lnTo>
                <a:lnTo>
                  <a:pt x="184" y="193"/>
                </a:lnTo>
                <a:lnTo>
                  <a:pt x="183" y="194"/>
                </a:lnTo>
                <a:lnTo>
                  <a:pt x="182" y="197"/>
                </a:lnTo>
                <a:lnTo>
                  <a:pt x="178" y="200"/>
                </a:lnTo>
                <a:lnTo>
                  <a:pt x="175" y="203"/>
                </a:lnTo>
                <a:lnTo>
                  <a:pt x="172" y="204"/>
                </a:lnTo>
                <a:lnTo>
                  <a:pt x="171" y="205"/>
                </a:lnTo>
                <a:lnTo>
                  <a:pt x="167" y="205"/>
                </a:lnTo>
                <a:lnTo>
                  <a:pt x="164" y="205"/>
                </a:lnTo>
                <a:lnTo>
                  <a:pt x="157" y="203"/>
                </a:lnTo>
                <a:lnTo>
                  <a:pt x="155" y="198"/>
                </a:lnTo>
                <a:lnTo>
                  <a:pt x="153" y="194"/>
                </a:lnTo>
                <a:lnTo>
                  <a:pt x="155" y="192"/>
                </a:lnTo>
                <a:lnTo>
                  <a:pt x="155" y="189"/>
                </a:lnTo>
                <a:lnTo>
                  <a:pt x="156" y="188"/>
                </a:lnTo>
                <a:lnTo>
                  <a:pt x="160" y="186"/>
                </a:lnTo>
                <a:lnTo>
                  <a:pt x="160" y="185"/>
                </a:lnTo>
                <a:lnTo>
                  <a:pt x="161" y="184"/>
                </a:lnTo>
                <a:lnTo>
                  <a:pt x="165" y="184"/>
                </a:lnTo>
                <a:lnTo>
                  <a:pt x="170" y="184"/>
                </a:lnTo>
                <a:lnTo>
                  <a:pt x="172" y="182"/>
                </a:lnTo>
                <a:lnTo>
                  <a:pt x="176" y="181"/>
                </a:lnTo>
                <a:lnTo>
                  <a:pt x="176" y="177"/>
                </a:lnTo>
                <a:lnTo>
                  <a:pt x="175" y="174"/>
                </a:lnTo>
                <a:lnTo>
                  <a:pt x="170" y="170"/>
                </a:lnTo>
                <a:lnTo>
                  <a:pt x="167" y="167"/>
                </a:lnTo>
                <a:lnTo>
                  <a:pt x="163" y="166"/>
                </a:lnTo>
                <a:lnTo>
                  <a:pt x="155" y="163"/>
                </a:lnTo>
                <a:lnTo>
                  <a:pt x="153" y="167"/>
                </a:lnTo>
                <a:lnTo>
                  <a:pt x="152" y="171"/>
                </a:lnTo>
                <a:lnTo>
                  <a:pt x="155" y="174"/>
                </a:lnTo>
                <a:lnTo>
                  <a:pt x="157" y="178"/>
                </a:lnTo>
                <a:lnTo>
                  <a:pt x="153" y="178"/>
                </a:lnTo>
                <a:lnTo>
                  <a:pt x="151" y="175"/>
                </a:lnTo>
                <a:lnTo>
                  <a:pt x="149" y="173"/>
                </a:lnTo>
                <a:lnTo>
                  <a:pt x="145" y="171"/>
                </a:lnTo>
                <a:lnTo>
                  <a:pt x="145" y="175"/>
                </a:lnTo>
                <a:lnTo>
                  <a:pt x="148" y="178"/>
                </a:lnTo>
                <a:lnTo>
                  <a:pt x="151" y="182"/>
                </a:lnTo>
                <a:lnTo>
                  <a:pt x="151" y="186"/>
                </a:lnTo>
                <a:lnTo>
                  <a:pt x="145" y="184"/>
                </a:lnTo>
                <a:lnTo>
                  <a:pt x="144" y="182"/>
                </a:lnTo>
                <a:lnTo>
                  <a:pt x="142" y="179"/>
                </a:lnTo>
                <a:lnTo>
                  <a:pt x="138" y="175"/>
                </a:lnTo>
                <a:lnTo>
                  <a:pt x="134" y="171"/>
                </a:lnTo>
                <a:lnTo>
                  <a:pt x="133" y="171"/>
                </a:lnTo>
                <a:lnTo>
                  <a:pt x="132" y="170"/>
                </a:lnTo>
                <a:lnTo>
                  <a:pt x="130" y="178"/>
                </a:lnTo>
                <a:lnTo>
                  <a:pt x="129" y="178"/>
                </a:lnTo>
                <a:lnTo>
                  <a:pt x="129" y="179"/>
                </a:lnTo>
                <a:lnTo>
                  <a:pt x="130" y="181"/>
                </a:lnTo>
                <a:lnTo>
                  <a:pt x="132" y="182"/>
                </a:lnTo>
                <a:lnTo>
                  <a:pt x="136" y="182"/>
                </a:lnTo>
                <a:lnTo>
                  <a:pt x="138" y="185"/>
                </a:lnTo>
                <a:lnTo>
                  <a:pt x="142" y="186"/>
                </a:lnTo>
                <a:lnTo>
                  <a:pt x="146" y="189"/>
                </a:lnTo>
                <a:lnTo>
                  <a:pt x="148" y="192"/>
                </a:lnTo>
                <a:lnTo>
                  <a:pt x="149" y="200"/>
                </a:lnTo>
                <a:lnTo>
                  <a:pt x="148" y="200"/>
                </a:lnTo>
                <a:lnTo>
                  <a:pt x="146" y="201"/>
                </a:lnTo>
                <a:lnTo>
                  <a:pt x="144" y="204"/>
                </a:lnTo>
                <a:lnTo>
                  <a:pt x="142" y="204"/>
                </a:lnTo>
                <a:lnTo>
                  <a:pt x="140" y="204"/>
                </a:lnTo>
                <a:lnTo>
                  <a:pt x="137" y="204"/>
                </a:lnTo>
                <a:lnTo>
                  <a:pt x="132" y="203"/>
                </a:lnTo>
                <a:lnTo>
                  <a:pt x="122" y="204"/>
                </a:lnTo>
                <a:lnTo>
                  <a:pt x="119" y="204"/>
                </a:lnTo>
                <a:lnTo>
                  <a:pt x="118" y="205"/>
                </a:lnTo>
                <a:lnTo>
                  <a:pt x="114" y="208"/>
                </a:lnTo>
                <a:lnTo>
                  <a:pt x="107" y="209"/>
                </a:lnTo>
                <a:lnTo>
                  <a:pt x="102" y="209"/>
                </a:lnTo>
                <a:lnTo>
                  <a:pt x="96" y="212"/>
                </a:lnTo>
                <a:lnTo>
                  <a:pt x="89" y="213"/>
                </a:lnTo>
                <a:lnTo>
                  <a:pt x="84" y="212"/>
                </a:lnTo>
                <a:lnTo>
                  <a:pt x="81" y="208"/>
                </a:lnTo>
                <a:lnTo>
                  <a:pt x="79" y="201"/>
                </a:lnTo>
                <a:lnTo>
                  <a:pt x="77" y="194"/>
                </a:lnTo>
                <a:lnTo>
                  <a:pt x="76" y="190"/>
                </a:lnTo>
                <a:lnTo>
                  <a:pt x="73" y="186"/>
                </a:lnTo>
                <a:lnTo>
                  <a:pt x="69" y="181"/>
                </a:lnTo>
                <a:lnTo>
                  <a:pt x="69" y="177"/>
                </a:lnTo>
                <a:lnTo>
                  <a:pt x="69" y="174"/>
                </a:lnTo>
                <a:lnTo>
                  <a:pt x="68" y="173"/>
                </a:lnTo>
                <a:lnTo>
                  <a:pt x="66" y="170"/>
                </a:lnTo>
                <a:lnTo>
                  <a:pt x="64" y="167"/>
                </a:lnTo>
                <a:lnTo>
                  <a:pt x="61" y="166"/>
                </a:lnTo>
                <a:lnTo>
                  <a:pt x="60" y="163"/>
                </a:lnTo>
                <a:lnTo>
                  <a:pt x="54" y="162"/>
                </a:lnTo>
                <a:lnTo>
                  <a:pt x="52" y="158"/>
                </a:lnTo>
                <a:lnTo>
                  <a:pt x="50" y="154"/>
                </a:lnTo>
                <a:lnTo>
                  <a:pt x="50" y="148"/>
                </a:lnTo>
                <a:lnTo>
                  <a:pt x="47" y="144"/>
                </a:lnTo>
                <a:lnTo>
                  <a:pt x="46" y="140"/>
                </a:lnTo>
                <a:lnTo>
                  <a:pt x="42" y="135"/>
                </a:lnTo>
                <a:lnTo>
                  <a:pt x="37" y="131"/>
                </a:lnTo>
                <a:lnTo>
                  <a:pt x="33" y="128"/>
                </a:lnTo>
                <a:lnTo>
                  <a:pt x="28" y="125"/>
                </a:lnTo>
                <a:lnTo>
                  <a:pt x="26" y="121"/>
                </a:lnTo>
                <a:lnTo>
                  <a:pt x="26" y="117"/>
                </a:lnTo>
                <a:lnTo>
                  <a:pt x="26" y="108"/>
                </a:lnTo>
                <a:lnTo>
                  <a:pt x="26" y="99"/>
                </a:lnTo>
                <a:lnTo>
                  <a:pt x="26" y="95"/>
                </a:lnTo>
                <a:lnTo>
                  <a:pt x="24" y="91"/>
                </a:lnTo>
                <a:lnTo>
                  <a:pt x="19" y="87"/>
                </a:lnTo>
                <a:lnTo>
                  <a:pt x="12" y="83"/>
                </a:lnTo>
                <a:lnTo>
                  <a:pt x="8" y="79"/>
                </a:lnTo>
                <a:lnTo>
                  <a:pt x="4" y="78"/>
                </a:lnTo>
                <a:lnTo>
                  <a:pt x="3" y="76"/>
                </a:lnTo>
                <a:lnTo>
                  <a:pt x="0" y="76"/>
                </a:lnTo>
                <a:lnTo>
                  <a:pt x="5" y="67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Freeform 197"/>
          <p:cNvSpPr>
            <a:spLocks/>
          </p:cNvSpPr>
          <p:nvPr/>
        </p:nvSpPr>
        <p:spPr bwMode="auto">
          <a:xfrm>
            <a:off x="3868134" y="5306061"/>
            <a:ext cx="50884" cy="38507"/>
          </a:xfrm>
          <a:custGeom>
            <a:avLst/>
            <a:gdLst>
              <a:gd name="T0" fmla="*/ 143 w 238"/>
              <a:gd name="T1" fmla="*/ 3 h 183"/>
              <a:gd name="T2" fmla="*/ 162 w 238"/>
              <a:gd name="T3" fmla="*/ 1 h 183"/>
              <a:gd name="T4" fmla="*/ 167 w 238"/>
              <a:gd name="T5" fmla="*/ 4 h 183"/>
              <a:gd name="T6" fmla="*/ 171 w 238"/>
              <a:gd name="T7" fmla="*/ 3 h 183"/>
              <a:gd name="T8" fmla="*/ 178 w 238"/>
              <a:gd name="T9" fmla="*/ 4 h 183"/>
              <a:gd name="T10" fmla="*/ 189 w 238"/>
              <a:gd name="T11" fmla="*/ 0 h 183"/>
              <a:gd name="T12" fmla="*/ 198 w 238"/>
              <a:gd name="T13" fmla="*/ 7 h 183"/>
              <a:gd name="T14" fmla="*/ 212 w 238"/>
              <a:gd name="T15" fmla="*/ 8 h 183"/>
              <a:gd name="T16" fmla="*/ 219 w 238"/>
              <a:gd name="T17" fmla="*/ 20 h 183"/>
              <a:gd name="T18" fmla="*/ 228 w 238"/>
              <a:gd name="T19" fmla="*/ 26 h 183"/>
              <a:gd name="T20" fmla="*/ 232 w 238"/>
              <a:gd name="T21" fmla="*/ 33 h 183"/>
              <a:gd name="T22" fmla="*/ 234 w 238"/>
              <a:gd name="T23" fmla="*/ 43 h 183"/>
              <a:gd name="T24" fmla="*/ 238 w 238"/>
              <a:gd name="T25" fmla="*/ 53 h 183"/>
              <a:gd name="T26" fmla="*/ 236 w 238"/>
              <a:gd name="T27" fmla="*/ 66 h 183"/>
              <a:gd name="T28" fmla="*/ 231 w 238"/>
              <a:gd name="T29" fmla="*/ 77 h 183"/>
              <a:gd name="T30" fmla="*/ 228 w 238"/>
              <a:gd name="T31" fmla="*/ 84 h 183"/>
              <a:gd name="T32" fmla="*/ 220 w 238"/>
              <a:gd name="T33" fmla="*/ 91 h 183"/>
              <a:gd name="T34" fmla="*/ 219 w 238"/>
              <a:gd name="T35" fmla="*/ 118 h 183"/>
              <a:gd name="T36" fmla="*/ 219 w 238"/>
              <a:gd name="T37" fmla="*/ 123 h 183"/>
              <a:gd name="T38" fmla="*/ 223 w 238"/>
              <a:gd name="T39" fmla="*/ 127 h 183"/>
              <a:gd name="T40" fmla="*/ 221 w 238"/>
              <a:gd name="T41" fmla="*/ 138 h 183"/>
              <a:gd name="T42" fmla="*/ 209 w 238"/>
              <a:gd name="T43" fmla="*/ 140 h 183"/>
              <a:gd name="T44" fmla="*/ 209 w 238"/>
              <a:gd name="T45" fmla="*/ 146 h 183"/>
              <a:gd name="T46" fmla="*/ 211 w 238"/>
              <a:gd name="T47" fmla="*/ 151 h 183"/>
              <a:gd name="T48" fmla="*/ 198 w 238"/>
              <a:gd name="T49" fmla="*/ 155 h 183"/>
              <a:gd name="T50" fmla="*/ 193 w 238"/>
              <a:gd name="T51" fmla="*/ 164 h 183"/>
              <a:gd name="T52" fmla="*/ 178 w 238"/>
              <a:gd name="T53" fmla="*/ 174 h 183"/>
              <a:gd name="T54" fmla="*/ 166 w 238"/>
              <a:gd name="T55" fmla="*/ 183 h 183"/>
              <a:gd name="T56" fmla="*/ 156 w 238"/>
              <a:gd name="T57" fmla="*/ 178 h 183"/>
              <a:gd name="T58" fmla="*/ 151 w 238"/>
              <a:gd name="T59" fmla="*/ 176 h 183"/>
              <a:gd name="T60" fmla="*/ 129 w 238"/>
              <a:gd name="T61" fmla="*/ 172 h 183"/>
              <a:gd name="T62" fmla="*/ 103 w 238"/>
              <a:gd name="T63" fmla="*/ 172 h 183"/>
              <a:gd name="T64" fmla="*/ 97 w 238"/>
              <a:gd name="T65" fmla="*/ 165 h 183"/>
              <a:gd name="T66" fmla="*/ 80 w 238"/>
              <a:gd name="T67" fmla="*/ 165 h 183"/>
              <a:gd name="T68" fmla="*/ 78 w 238"/>
              <a:gd name="T69" fmla="*/ 163 h 183"/>
              <a:gd name="T70" fmla="*/ 74 w 238"/>
              <a:gd name="T71" fmla="*/ 153 h 183"/>
              <a:gd name="T72" fmla="*/ 67 w 238"/>
              <a:gd name="T73" fmla="*/ 142 h 183"/>
              <a:gd name="T74" fmla="*/ 57 w 238"/>
              <a:gd name="T75" fmla="*/ 137 h 183"/>
              <a:gd name="T76" fmla="*/ 45 w 238"/>
              <a:gd name="T77" fmla="*/ 134 h 183"/>
              <a:gd name="T78" fmla="*/ 34 w 238"/>
              <a:gd name="T79" fmla="*/ 130 h 183"/>
              <a:gd name="T80" fmla="*/ 22 w 238"/>
              <a:gd name="T81" fmla="*/ 127 h 183"/>
              <a:gd name="T82" fmla="*/ 17 w 238"/>
              <a:gd name="T83" fmla="*/ 119 h 183"/>
              <a:gd name="T84" fmla="*/ 4 w 238"/>
              <a:gd name="T85" fmla="*/ 110 h 183"/>
              <a:gd name="T86" fmla="*/ 0 w 238"/>
              <a:gd name="T87" fmla="*/ 96 h 183"/>
              <a:gd name="T88" fmla="*/ 2 w 238"/>
              <a:gd name="T89" fmla="*/ 83 h 183"/>
              <a:gd name="T90" fmla="*/ 11 w 238"/>
              <a:gd name="T91" fmla="*/ 76 h 183"/>
              <a:gd name="T92" fmla="*/ 15 w 238"/>
              <a:gd name="T93" fmla="*/ 66 h 183"/>
              <a:gd name="T94" fmla="*/ 19 w 238"/>
              <a:gd name="T95" fmla="*/ 61 h 183"/>
              <a:gd name="T96" fmla="*/ 23 w 238"/>
              <a:gd name="T97" fmla="*/ 49 h 183"/>
              <a:gd name="T98" fmla="*/ 34 w 238"/>
              <a:gd name="T99" fmla="*/ 35 h 183"/>
              <a:gd name="T100" fmla="*/ 45 w 238"/>
              <a:gd name="T101" fmla="*/ 33 h 183"/>
              <a:gd name="T102" fmla="*/ 55 w 238"/>
              <a:gd name="T103" fmla="*/ 30 h 183"/>
              <a:gd name="T104" fmla="*/ 59 w 238"/>
              <a:gd name="T105" fmla="*/ 28 h 183"/>
              <a:gd name="T106" fmla="*/ 70 w 238"/>
              <a:gd name="T107" fmla="*/ 22 h 183"/>
              <a:gd name="T108" fmla="*/ 75 w 238"/>
              <a:gd name="T109" fmla="*/ 16 h 183"/>
              <a:gd name="T110" fmla="*/ 84 w 238"/>
              <a:gd name="T111" fmla="*/ 11 h 183"/>
              <a:gd name="T112" fmla="*/ 93 w 238"/>
              <a:gd name="T113" fmla="*/ 7 h 183"/>
              <a:gd name="T114" fmla="*/ 97 w 238"/>
              <a:gd name="T115" fmla="*/ 0 h 183"/>
              <a:gd name="T116" fmla="*/ 107 w 238"/>
              <a:gd name="T117" fmla="*/ 0 h 183"/>
              <a:gd name="T118" fmla="*/ 110 w 238"/>
              <a:gd name="T119" fmla="*/ 4 h 183"/>
              <a:gd name="T120" fmla="*/ 116 w 238"/>
              <a:gd name="T121" fmla="*/ 7 h 183"/>
              <a:gd name="T122" fmla="*/ 126 w 238"/>
              <a:gd name="T123" fmla="*/ 12 h 18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38"/>
              <a:gd name="T187" fmla="*/ 0 h 183"/>
              <a:gd name="T188" fmla="*/ 238 w 238"/>
              <a:gd name="T189" fmla="*/ 183 h 18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38" h="183">
                <a:moveTo>
                  <a:pt x="143" y="9"/>
                </a:moveTo>
                <a:lnTo>
                  <a:pt x="143" y="9"/>
                </a:lnTo>
                <a:lnTo>
                  <a:pt x="143" y="3"/>
                </a:lnTo>
                <a:lnTo>
                  <a:pt x="151" y="3"/>
                </a:lnTo>
                <a:lnTo>
                  <a:pt x="158" y="3"/>
                </a:lnTo>
                <a:lnTo>
                  <a:pt x="162" y="1"/>
                </a:lnTo>
                <a:lnTo>
                  <a:pt x="166" y="3"/>
                </a:lnTo>
                <a:lnTo>
                  <a:pt x="167" y="4"/>
                </a:lnTo>
                <a:lnTo>
                  <a:pt x="169" y="3"/>
                </a:lnTo>
                <a:lnTo>
                  <a:pt x="171" y="3"/>
                </a:lnTo>
                <a:lnTo>
                  <a:pt x="175" y="3"/>
                </a:lnTo>
                <a:lnTo>
                  <a:pt x="178" y="4"/>
                </a:lnTo>
                <a:lnTo>
                  <a:pt x="182" y="3"/>
                </a:lnTo>
                <a:lnTo>
                  <a:pt x="185" y="0"/>
                </a:lnTo>
                <a:lnTo>
                  <a:pt x="189" y="0"/>
                </a:lnTo>
                <a:lnTo>
                  <a:pt x="193" y="1"/>
                </a:lnTo>
                <a:lnTo>
                  <a:pt x="197" y="3"/>
                </a:lnTo>
                <a:lnTo>
                  <a:pt x="198" y="4"/>
                </a:lnTo>
                <a:lnTo>
                  <a:pt x="198" y="7"/>
                </a:lnTo>
                <a:lnTo>
                  <a:pt x="205" y="7"/>
                </a:lnTo>
                <a:lnTo>
                  <a:pt x="212" y="8"/>
                </a:lnTo>
                <a:lnTo>
                  <a:pt x="215" y="9"/>
                </a:lnTo>
                <a:lnTo>
                  <a:pt x="217" y="14"/>
                </a:lnTo>
                <a:lnTo>
                  <a:pt x="219" y="20"/>
                </a:lnTo>
                <a:lnTo>
                  <a:pt x="228" y="20"/>
                </a:lnTo>
                <a:lnTo>
                  <a:pt x="228" y="26"/>
                </a:lnTo>
                <a:lnTo>
                  <a:pt x="230" y="30"/>
                </a:lnTo>
                <a:lnTo>
                  <a:pt x="232" y="33"/>
                </a:lnTo>
                <a:lnTo>
                  <a:pt x="234" y="35"/>
                </a:lnTo>
                <a:lnTo>
                  <a:pt x="234" y="38"/>
                </a:lnTo>
                <a:lnTo>
                  <a:pt x="234" y="43"/>
                </a:lnTo>
                <a:lnTo>
                  <a:pt x="238" y="45"/>
                </a:lnTo>
                <a:lnTo>
                  <a:pt x="238" y="47"/>
                </a:lnTo>
                <a:lnTo>
                  <a:pt x="238" y="53"/>
                </a:lnTo>
                <a:lnTo>
                  <a:pt x="238" y="60"/>
                </a:lnTo>
                <a:lnTo>
                  <a:pt x="236" y="66"/>
                </a:lnTo>
                <a:lnTo>
                  <a:pt x="235" y="69"/>
                </a:lnTo>
                <a:lnTo>
                  <a:pt x="232" y="72"/>
                </a:lnTo>
                <a:lnTo>
                  <a:pt x="231" y="77"/>
                </a:lnTo>
                <a:lnTo>
                  <a:pt x="230" y="81"/>
                </a:lnTo>
                <a:lnTo>
                  <a:pt x="228" y="84"/>
                </a:lnTo>
                <a:lnTo>
                  <a:pt x="228" y="88"/>
                </a:lnTo>
                <a:lnTo>
                  <a:pt x="228" y="91"/>
                </a:lnTo>
                <a:lnTo>
                  <a:pt x="220" y="91"/>
                </a:lnTo>
                <a:lnTo>
                  <a:pt x="219" y="106"/>
                </a:lnTo>
                <a:lnTo>
                  <a:pt x="219" y="118"/>
                </a:lnTo>
                <a:lnTo>
                  <a:pt x="219" y="122"/>
                </a:lnTo>
                <a:lnTo>
                  <a:pt x="219" y="123"/>
                </a:lnTo>
                <a:lnTo>
                  <a:pt x="221" y="125"/>
                </a:lnTo>
                <a:lnTo>
                  <a:pt x="223" y="126"/>
                </a:lnTo>
                <a:lnTo>
                  <a:pt x="223" y="127"/>
                </a:lnTo>
                <a:lnTo>
                  <a:pt x="223" y="130"/>
                </a:lnTo>
                <a:lnTo>
                  <a:pt x="221" y="133"/>
                </a:lnTo>
                <a:lnTo>
                  <a:pt x="221" y="138"/>
                </a:lnTo>
                <a:lnTo>
                  <a:pt x="216" y="138"/>
                </a:lnTo>
                <a:lnTo>
                  <a:pt x="209" y="140"/>
                </a:lnTo>
                <a:lnTo>
                  <a:pt x="208" y="142"/>
                </a:lnTo>
                <a:lnTo>
                  <a:pt x="208" y="144"/>
                </a:lnTo>
                <a:lnTo>
                  <a:pt x="209" y="146"/>
                </a:lnTo>
                <a:lnTo>
                  <a:pt x="211" y="146"/>
                </a:lnTo>
                <a:lnTo>
                  <a:pt x="211" y="148"/>
                </a:lnTo>
                <a:lnTo>
                  <a:pt x="211" y="151"/>
                </a:lnTo>
                <a:lnTo>
                  <a:pt x="209" y="152"/>
                </a:lnTo>
                <a:lnTo>
                  <a:pt x="205" y="153"/>
                </a:lnTo>
                <a:lnTo>
                  <a:pt x="198" y="155"/>
                </a:lnTo>
                <a:lnTo>
                  <a:pt x="198" y="157"/>
                </a:lnTo>
                <a:lnTo>
                  <a:pt x="197" y="160"/>
                </a:lnTo>
                <a:lnTo>
                  <a:pt x="193" y="164"/>
                </a:lnTo>
                <a:lnTo>
                  <a:pt x="188" y="167"/>
                </a:lnTo>
                <a:lnTo>
                  <a:pt x="182" y="171"/>
                </a:lnTo>
                <a:lnTo>
                  <a:pt x="178" y="174"/>
                </a:lnTo>
                <a:lnTo>
                  <a:pt x="174" y="176"/>
                </a:lnTo>
                <a:lnTo>
                  <a:pt x="170" y="180"/>
                </a:lnTo>
                <a:lnTo>
                  <a:pt x="166" y="183"/>
                </a:lnTo>
                <a:lnTo>
                  <a:pt x="162" y="183"/>
                </a:lnTo>
                <a:lnTo>
                  <a:pt x="160" y="182"/>
                </a:lnTo>
                <a:lnTo>
                  <a:pt x="156" y="178"/>
                </a:lnTo>
                <a:lnTo>
                  <a:pt x="154" y="178"/>
                </a:lnTo>
                <a:lnTo>
                  <a:pt x="151" y="176"/>
                </a:lnTo>
                <a:lnTo>
                  <a:pt x="145" y="175"/>
                </a:lnTo>
                <a:lnTo>
                  <a:pt x="137" y="174"/>
                </a:lnTo>
                <a:lnTo>
                  <a:pt x="129" y="172"/>
                </a:lnTo>
                <a:lnTo>
                  <a:pt x="114" y="172"/>
                </a:lnTo>
                <a:lnTo>
                  <a:pt x="106" y="172"/>
                </a:lnTo>
                <a:lnTo>
                  <a:pt x="103" y="172"/>
                </a:lnTo>
                <a:lnTo>
                  <a:pt x="99" y="171"/>
                </a:lnTo>
                <a:lnTo>
                  <a:pt x="98" y="168"/>
                </a:lnTo>
                <a:lnTo>
                  <a:pt x="97" y="165"/>
                </a:lnTo>
                <a:lnTo>
                  <a:pt x="91" y="165"/>
                </a:lnTo>
                <a:lnTo>
                  <a:pt x="80" y="165"/>
                </a:lnTo>
                <a:lnTo>
                  <a:pt x="78" y="165"/>
                </a:lnTo>
                <a:lnTo>
                  <a:pt x="78" y="163"/>
                </a:lnTo>
                <a:lnTo>
                  <a:pt x="78" y="160"/>
                </a:lnTo>
                <a:lnTo>
                  <a:pt x="78" y="157"/>
                </a:lnTo>
                <a:lnTo>
                  <a:pt x="74" y="153"/>
                </a:lnTo>
                <a:lnTo>
                  <a:pt x="68" y="146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7" y="137"/>
                </a:lnTo>
                <a:lnTo>
                  <a:pt x="52" y="134"/>
                </a:lnTo>
                <a:lnTo>
                  <a:pt x="45" y="134"/>
                </a:lnTo>
                <a:lnTo>
                  <a:pt x="40" y="133"/>
                </a:lnTo>
                <a:lnTo>
                  <a:pt x="37" y="132"/>
                </a:lnTo>
                <a:lnTo>
                  <a:pt x="34" y="130"/>
                </a:lnTo>
                <a:lnTo>
                  <a:pt x="29" y="129"/>
                </a:lnTo>
                <a:lnTo>
                  <a:pt x="25" y="129"/>
                </a:lnTo>
                <a:lnTo>
                  <a:pt x="22" y="127"/>
                </a:lnTo>
                <a:lnTo>
                  <a:pt x="19" y="125"/>
                </a:lnTo>
                <a:lnTo>
                  <a:pt x="18" y="122"/>
                </a:lnTo>
                <a:lnTo>
                  <a:pt x="17" y="119"/>
                </a:lnTo>
                <a:lnTo>
                  <a:pt x="14" y="117"/>
                </a:lnTo>
                <a:lnTo>
                  <a:pt x="7" y="113"/>
                </a:lnTo>
                <a:lnTo>
                  <a:pt x="4" y="110"/>
                </a:lnTo>
                <a:lnTo>
                  <a:pt x="2" y="107"/>
                </a:lnTo>
                <a:lnTo>
                  <a:pt x="0" y="102"/>
                </a:lnTo>
                <a:lnTo>
                  <a:pt x="0" y="96"/>
                </a:lnTo>
                <a:lnTo>
                  <a:pt x="0" y="85"/>
                </a:lnTo>
                <a:lnTo>
                  <a:pt x="2" y="83"/>
                </a:lnTo>
                <a:lnTo>
                  <a:pt x="4" y="80"/>
                </a:lnTo>
                <a:lnTo>
                  <a:pt x="10" y="77"/>
                </a:lnTo>
                <a:lnTo>
                  <a:pt x="11" y="76"/>
                </a:lnTo>
                <a:lnTo>
                  <a:pt x="13" y="73"/>
                </a:lnTo>
                <a:lnTo>
                  <a:pt x="14" y="68"/>
                </a:lnTo>
                <a:lnTo>
                  <a:pt x="15" y="66"/>
                </a:lnTo>
                <a:lnTo>
                  <a:pt x="17" y="65"/>
                </a:lnTo>
                <a:lnTo>
                  <a:pt x="19" y="62"/>
                </a:lnTo>
                <a:lnTo>
                  <a:pt x="19" y="61"/>
                </a:lnTo>
                <a:lnTo>
                  <a:pt x="22" y="60"/>
                </a:lnTo>
                <a:lnTo>
                  <a:pt x="23" y="49"/>
                </a:lnTo>
                <a:lnTo>
                  <a:pt x="26" y="43"/>
                </a:lnTo>
                <a:lnTo>
                  <a:pt x="30" y="39"/>
                </a:lnTo>
                <a:lnTo>
                  <a:pt x="34" y="35"/>
                </a:lnTo>
                <a:lnTo>
                  <a:pt x="36" y="34"/>
                </a:lnTo>
                <a:lnTo>
                  <a:pt x="38" y="33"/>
                </a:lnTo>
                <a:lnTo>
                  <a:pt x="45" y="33"/>
                </a:lnTo>
                <a:lnTo>
                  <a:pt x="51" y="30"/>
                </a:lnTo>
                <a:lnTo>
                  <a:pt x="55" y="30"/>
                </a:lnTo>
                <a:lnTo>
                  <a:pt x="57" y="30"/>
                </a:lnTo>
                <a:lnTo>
                  <a:pt x="59" y="28"/>
                </a:lnTo>
                <a:lnTo>
                  <a:pt x="60" y="26"/>
                </a:lnTo>
                <a:lnTo>
                  <a:pt x="64" y="24"/>
                </a:lnTo>
                <a:lnTo>
                  <a:pt x="70" y="22"/>
                </a:lnTo>
                <a:lnTo>
                  <a:pt x="72" y="20"/>
                </a:lnTo>
                <a:lnTo>
                  <a:pt x="74" y="18"/>
                </a:lnTo>
                <a:lnTo>
                  <a:pt x="75" y="16"/>
                </a:lnTo>
                <a:lnTo>
                  <a:pt x="78" y="14"/>
                </a:lnTo>
                <a:lnTo>
                  <a:pt x="83" y="12"/>
                </a:lnTo>
                <a:lnTo>
                  <a:pt x="84" y="11"/>
                </a:lnTo>
                <a:lnTo>
                  <a:pt x="86" y="8"/>
                </a:lnTo>
                <a:lnTo>
                  <a:pt x="90" y="8"/>
                </a:lnTo>
                <a:lnTo>
                  <a:pt x="93" y="7"/>
                </a:lnTo>
                <a:lnTo>
                  <a:pt x="95" y="4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0" y="0"/>
                </a:lnTo>
                <a:lnTo>
                  <a:pt x="110" y="3"/>
                </a:lnTo>
                <a:lnTo>
                  <a:pt x="110" y="4"/>
                </a:lnTo>
                <a:lnTo>
                  <a:pt x="112" y="5"/>
                </a:lnTo>
                <a:lnTo>
                  <a:pt x="116" y="7"/>
                </a:lnTo>
                <a:lnTo>
                  <a:pt x="120" y="9"/>
                </a:lnTo>
                <a:lnTo>
                  <a:pt x="124" y="11"/>
                </a:lnTo>
                <a:lnTo>
                  <a:pt x="126" y="12"/>
                </a:lnTo>
                <a:lnTo>
                  <a:pt x="141" y="12"/>
                </a:lnTo>
                <a:lnTo>
                  <a:pt x="143" y="9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chemeClr val="bg1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Freeform 198"/>
          <p:cNvSpPr>
            <a:spLocks/>
          </p:cNvSpPr>
          <p:nvPr/>
        </p:nvSpPr>
        <p:spPr bwMode="auto">
          <a:xfrm>
            <a:off x="3820002" y="5328065"/>
            <a:ext cx="22004" cy="26131"/>
          </a:xfrm>
          <a:custGeom>
            <a:avLst/>
            <a:gdLst>
              <a:gd name="T0" fmla="*/ 40 w 102"/>
              <a:gd name="T1" fmla="*/ 37 h 120"/>
              <a:gd name="T2" fmla="*/ 46 w 102"/>
              <a:gd name="T3" fmla="*/ 37 h 120"/>
              <a:gd name="T4" fmla="*/ 54 w 102"/>
              <a:gd name="T5" fmla="*/ 37 h 120"/>
              <a:gd name="T6" fmla="*/ 57 w 102"/>
              <a:gd name="T7" fmla="*/ 33 h 120"/>
              <a:gd name="T8" fmla="*/ 64 w 102"/>
              <a:gd name="T9" fmla="*/ 29 h 120"/>
              <a:gd name="T10" fmla="*/ 67 w 102"/>
              <a:gd name="T11" fmla="*/ 25 h 120"/>
              <a:gd name="T12" fmla="*/ 69 w 102"/>
              <a:gd name="T13" fmla="*/ 18 h 120"/>
              <a:gd name="T14" fmla="*/ 72 w 102"/>
              <a:gd name="T15" fmla="*/ 11 h 120"/>
              <a:gd name="T16" fmla="*/ 76 w 102"/>
              <a:gd name="T17" fmla="*/ 9 h 120"/>
              <a:gd name="T18" fmla="*/ 79 w 102"/>
              <a:gd name="T19" fmla="*/ 6 h 120"/>
              <a:gd name="T20" fmla="*/ 77 w 102"/>
              <a:gd name="T21" fmla="*/ 3 h 120"/>
              <a:gd name="T22" fmla="*/ 77 w 102"/>
              <a:gd name="T23" fmla="*/ 0 h 120"/>
              <a:gd name="T24" fmla="*/ 80 w 102"/>
              <a:gd name="T25" fmla="*/ 0 h 120"/>
              <a:gd name="T26" fmla="*/ 83 w 102"/>
              <a:gd name="T27" fmla="*/ 2 h 120"/>
              <a:gd name="T28" fmla="*/ 91 w 102"/>
              <a:gd name="T29" fmla="*/ 6 h 120"/>
              <a:gd name="T30" fmla="*/ 99 w 102"/>
              <a:gd name="T31" fmla="*/ 11 h 120"/>
              <a:gd name="T32" fmla="*/ 102 w 102"/>
              <a:gd name="T33" fmla="*/ 15 h 120"/>
              <a:gd name="T34" fmla="*/ 102 w 102"/>
              <a:gd name="T35" fmla="*/ 21 h 120"/>
              <a:gd name="T36" fmla="*/ 94 w 102"/>
              <a:gd name="T37" fmla="*/ 22 h 120"/>
              <a:gd name="T38" fmla="*/ 92 w 102"/>
              <a:gd name="T39" fmla="*/ 25 h 120"/>
              <a:gd name="T40" fmla="*/ 90 w 102"/>
              <a:gd name="T41" fmla="*/ 33 h 120"/>
              <a:gd name="T42" fmla="*/ 88 w 102"/>
              <a:gd name="T43" fmla="*/ 40 h 120"/>
              <a:gd name="T44" fmla="*/ 88 w 102"/>
              <a:gd name="T45" fmla="*/ 49 h 120"/>
              <a:gd name="T46" fmla="*/ 88 w 102"/>
              <a:gd name="T47" fmla="*/ 53 h 120"/>
              <a:gd name="T48" fmla="*/ 91 w 102"/>
              <a:gd name="T49" fmla="*/ 56 h 120"/>
              <a:gd name="T50" fmla="*/ 91 w 102"/>
              <a:gd name="T51" fmla="*/ 64 h 120"/>
              <a:gd name="T52" fmla="*/ 87 w 102"/>
              <a:gd name="T53" fmla="*/ 66 h 120"/>
              <a:gd name="T54" fmla="*/ 84 w 102"/>
              <a:gd name="T55" fmla="*/ 66 h 120"/>
              <a:gd name="T56" fmla="*/ 79 w 102"/>
              <a:gd name="T57" fmla="*/ 68 h 120"/>
              <a:gd name="T58" fmla="*/ 76 w 102"/>
              <a:gd name="T59" fmla="*/ 71 h 120"/>
              <a:gd name="T60" fmla="*/ 67 w 102"/>
              <a:gd name="T61" fmla="*/ 71 h 120"/>
              <a:gd name="T62" fmla="*/ 59 w 102"/>
              <a:gd name="T63" fmla="*/ 71 h 120"/>
              <a:gd name="T64" fmla="*/ 53 w 102"/>
              <a:gd name="T65" fmla="*/ 72 h 120"/>
              <a:gd name="T66" fmla="*/ 52 w 102"/>
              <a:gd name="T67" fmla="*/ 74 h 120"/>
              <a:gd name="T68" fmla="*/ 48 w 102"/>
              <a:gd name="T69" fmla="*/ 80 h 120"/>
              <a:gd name="T70" fmla="*/ 44 w 102"/>
              <a:gd name="T71" fmla="*/ 89 h 120"/>
              <a:gd name="T72" fmla="*/ 41 w 102"/>
              <a:gd name="T73" fmla="*/ 93 h 120"/>
              <a:gd name="T74" fmla="*/ 40 w 102"/>
              <a:gd name="T75" fmla="*/ 95 h 120"/>
              <a:gd name="T76" fmla="*/ 35 w 102"/>
              <a:gd name="T77" fmla="*/ 103 h 120"/>
              <a:gd name="T78" fmla="*/ 33 w 102"/>
              <a:gd name="T79" fmla="*/ 112 h 120"/>
              <a:gd name="T80" fmla="*/ 31 w 102"/>
              <a:gd name="T81" fmla="*/ 120 h 120"/>
              <a:gd name="T82" fmla="*/ 25 w 102"/>
              <a:gd name="T83" fmla="*/ 120 h 120"/>
              <a:gd name="T84" fmla="*/ 18 w 102"/>
              <a:gd name="T85" fmla="*/ 116 h 120"/>
              <a:gd name="T86" fmla="*/ 15 w 102"/>
              <a:gd name="T87" fmla="*/ 112 h 120"/>
              <a:gd name="T88" fmla="*/ 14 w 102"/>
              <a:gd name="T89" fmla="*/ 109 h 120"/>
              <a:gd name="T90" fmla="*/ 11 w 102"/>
              <a:gd name="T91" fmla="*/ 105 h 120"/>
              <a:gd name="T92" fmla="*/ 8 w 102"/>
              <a:gd name="T93" fmla="*/ 102 h 120"/>
              <a:gd name="T94" fmla="*/ 7 w 102"/>
              <a:gd name="T95" fmla="*/ 101 h 120"/>
              <a:gd name="T96" fmla="*/ 2 w 102"/>
              <a:gd name="T97" fmla="*/ 93 h 120"/>
              <a:gd name="T98" fmla="*/ 0 w 102"/>
              <a:gd name="T99" fmla="*/ 85 h 120"/>
              <a:gd name="T100" fmla="*/ 2 w 102"/>
              <a:gd name="T101" fmla="*/ 83 h 120"/>
              <a:gd name="T102" fmla="*/ 7 w 102"/>
              <a:gd name="T103" fmla="*/ 79 h 120"/>
              <a:gd name="T104" fmla="*/ 8 w 102"/>
              <a:gd name="T105" fmla="*/ 76 h 120"/>
              <a:gd name="T106" fmla="*/ 10 w 102"/>
              <a:gd name="T107" fmla="*/ 74 h 120"/>
              <a:gd name="T108" fmla="*/ 12 w 102"/>
              <a:gd name="T109" fmla="*/ 67 h 120"/>
              <a:gd name="T110" fmla="*/ 14 w 102"/>
              <a:gd name="T111" fmla="*/ 64 h 120"/>
              <a:gd name="T112" fmla="*/ 15 w 102"/>
              <a:gd name="T113" fmla="*/ 60 h 120"/>
              <a:gd name="T114" fmla="*/ 22 w 102"/>
              <a:gd name="T115" fmla="*/ 56 h 120"/>
              <a:gd name="T116" fmla="*/ 25 w 102"/>
              <a:gd name="T117" fmla="*/ 53 h 120"/>
              <a:gd name="T118" fmla="*/ 26 w 102"/>
              <a:gd name="T119" fmla="*/ 47 h 120"/>
              <a:gd name="T120" fmla="*/ 27 w 102"/>
              <a:gd name="T121" fmla="*/ 44 h 120"/>
              <a:gd name="T122" fmla="*/ 37 w 102"/>
              <a:gd name="T123" fmla="*/ 38 h 120"/>
              <a:gd name="T124" fmla="*/ 40 w 102"/>
              <a:gd name="T125" fmla="*/ 37 h 12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2"/>
              <a:gd name="T190" fmla="*/ 0 h 120"/>
              <a:gd name="T191" fmla="*/ 102 w 102"/>
              <a:gd name="T192" fmla="*/ 120 h 120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2" h="120">
                <a:moveTo>
                  <a:pt x="40" y="37"/>
                </a:moveTo>
                <a:lnTo>
                  <a:pt x="40" y="37"/>
                </a:lnTo>
                <a:lnTo>
                  <a:pt x="46" y="37"/>
                </a:lnTo>
                <a:lnTo>
                  <a:pt x="54" y="37"/>
                </a:lnTo>
                <a:lnTo>
                  <a:pt x="56" y="34"/>
                </a:lnTo>
                <a:lnTo>
                  <a:pt x="57" y="33"/>
                </a:lnTo>
                <a:lnTo>
                  <a:pt x="61" y="30"/>
                </a:lnTo>
                <a:lnTo>
                  <a:pt x="64" y="29"/>
                </a:lnTo>
                <a:lnTo>
                  <a:pt x="67" y="26"/>
                </a:lnTo>
                <a:lnTo>
                  <a:pt x="67" y="25"/>
                </a:lnTo>
                <a:lnTo>
                  <a:pt x="69" y="18"/>
                </a:lnTo>
                <a:lnTo>
                  <a:pt x="72" y="11"/>
                </a:lnTo>
                <a:lnTo>
                  <a:pt x="75" y="10"/>
                </a:lnTo>
                <a:lnTo>
                  <a:pt x="76" y="9"/>
                </a:lnTo>
                <a:lnTo>
                  <a:pt x="79" y="9"/>
                </a:lnTo>
                <a:lnTo>
                  <a:pt x="79" y="6"/>
                </a:lnTo>
                <a:lnTo>
                  <a:pt x="77" y="3"/>
                </a:lnTo>
                <a:lnTo>
                  <a:pt x="77" y="2"/>
                </a:lnTo>
                <a:lnTo>
                  <a:pt x="77" y="0"/>
                </a:lnTo>
                <a:lnTo>
                  <a:pt x="80" y="0"/>
                </a:lnTo>
                <a:lnTo>
                  <a:pt x="83" y="2"/>
                </a:lnTo>
                <a:lnTo>
                  <a:pt x="91" y="6"/>
                </a:lnTo>
                <a:lnTo>
                  <a:pt x="99" y="11"/>
                </a:lnTo>
                <a:lnTo>
                  <a:pt x="101" y="13"/>
                </a:lnTo>
                <a:lnTo>
                  <a:pt x="102" y="15"/>
                </a:lnTo>
                <a:lnTo>
                  <a:pt x="102" y="21"/>
                </a:lnTo>
                <a:lnTo>
                  <a:pt x="98" y="21"/>
                </a:lnTo>
                <a:lnTo>
                  <a:pt x="94" y="22"/>
                </a:lnTo>
                <a:lnTo>
                  <a:pt x="92" y="25"/>
                </a:lnTo>
                <a:lnTo>
                  <a:pt x="91" y="28"/>
                </a:lnTo>
                <a:lnTo>
                  <a:pt x="90" y="33"/>
                </a:lnTo>
                <a:lnTo>
                  <a:pt x="88" y="40"/>
                </a:lnTo>
                <a:lnTo>
                  <a:pt x="88" y="49"/>
                </a:lnTo>
                <a:lnTo>
                  <a:pt x="88" y="53"/>
                </a:lnTo>
                <a:lnTo>
                  <a:pt x="91" y="56"/>
                </a:lnTo>
                <a:lnTo>
                  <a:pt x="91" y="60"/>
                </a:lnTo>
                <a:lnTo>
                  <a:pt x="91" y="64"/>
                </a:lnTo>
                <a:lnTo>
                  <a:pt x="87" y="66"/>
                </a:lnTo>
                <a:lnTo>
                  <a:pt x="84" y="66"/>
                </a:lnTo>
                <a:lnTo>
                  <a:pt x="79" y="68"/>
                </a:lnTo>
                <a:lnTo>
                  <a:pt x="76" y="71"/>
                </a:lnTo>
                <a:lnTo>
                  <a:pt x="72" y="71"/>
                </a:lnTo>
                <a:lnTo>
                  <a:pt x="67" y="71"/>
                </a:lnTo>
                <a:lnTo>
                  <a:pt x="59" y="71"/>
                </a:lnTo>
                <a:lnTo>
                  <a:pt x="54" y="71"/>
                </a:lnTo>
                <a:lnTo>
                  <a:pt x="53" y="72"/>
                </a:lnTo>
                <a:lnTo>
                  <a:pt x="52" y="74"/>
                </a:lnTo>
                <a:lnTo>
                  <a:pt x="49" y="76"/>
                </a:lnTo>
                <a:lnTo>
                  <a:pt x="48" y="80"/>
                </a:lnTo>
                <a:lnTo>
                  <a:pt x="46" y="86"/>
                </a:lnTo>
                <a:lnTo>
                  <a:pt x="44" y="89"/>
                </a:lnTo>
                <a:lnTo>
                  <a:pt x="41" y="93"/>
                </a:lnTo>
                <a:lnTo>
                  <a:pt x="40" y="95"/>
                </a:lnTo>
                <a:lnTo>
                  <a:pt x="35" y="103"/>
                </a:lnTo>
                <a:lnTo>
                  <a:pt x="34" y="108"/>
                </a:lnTo>
                <a:lnTo>
                  <a:pt x="33" y="112"/>
                </a:lnTo>
                <a:lnTo>
                  <a:pt x="31" y="120"/>
                </a:lnTo>
                <a:lnTo>
                  <a:pt x="27" y="120"/>
                </a:lnTo>
                <a:lnTo>
                  <a:pt x="25" y="120"/>
                </a:lnTo>
                <a:lnTo>
                  <a:pt x="18" y="116"/>
                </a:lnTo>
                <a:lnTo>
                  <a:pt x="16" y="114"/>
                </a:lnTo>
                <a:lnTo>
                  <a:pt x="15" y="112"/>
                </a:lnTo>
                <a:lnTo>
                  <a:pt x="14" y="109"/>
                </a:lnTo>
                <a:lnTo>
                  <a:pt x="11" y="105"/>
                </a:lnTo>
                <a:lnTo>
                  <a:pt x="8" y="102"/>
                </a:lnTo>
                <a:lnTo>
                  <a:pt x="7" y="101"/>
                </a:lnTo>
                <a:lnTo>
                  <a:pt x="2" y="93"/>
                </a:lnTo>
                <a:lnTo>
                  <a:pt x="0" y="89"/>
                </a:lnTo>
                <a:lnTo>
                  <a:pt x="0" y="85"/>
                </a:lnTo>
                <a:lnTo>
                  <a:pt x="2" y="83"/>
                </a:lnTo>
                <a:lnTo>
                  <a:pt x="3" y="82"/>
                </a:lnTo>
                <a:lnTo>
                  <a:pt x="7" y="79"/>
                </a:lnTo>
                <a:lnTo>
                  <a:pt x="8" y="76"/>
                </a:lnTo>
                <a:lnTo>
                  <a:pt x="10" y="74"/>
                </a:lnTo>
                <a:lnTo>
                  <a:pt x="11" y="70"/>
                </a:lnTo>
                <a:lnTo>
                  <a:pt x="12" y="67"/>
                </a:lnTo>
                <a:lnTo>
                  <a:pt x="14" y="64"/>
                </a:lnTo>
                <a:lnTo>
                  <a:pt x="15" y="60"/>
                </a:lnTo>
                <a:lnTo>
                  <a:pt x="19" y="59"/>
                </a:lnTo>
                <a:lnTo>
                  <a:pt x="22" y="56"/>
                </a:lnTo>
                <a:lnTo>
                  <a:pt x="25" y="53"/>
                </a:lnTo>
                <a:lnTo>
                  <a:pt x="25" y="51"/>
                </a:lnTo>
                <a:lnTo>
                  <a:pt x="26" y="47"/>
                </a:lnTo>
                <a:lnTo>
                  <a:pt x="27" y="44"/>
                </a:lnTo>
                <a:lnTo>
                  <a:pt x="33" y="40"/>
                </a:lnTo>
                <a:lnTo>
                  <a:pt x="37" y="38"/>
                </a:lnTo>
                <a:lnTo>
                  <a:pt x="40" y="37"/>
                </a:lnTo>
                <a:close/>
              </a:path>
            </a:pathLst>
          </a:custGeom>
          <a:solidFill>
            <a:srgbClr val="BF0004"/>
          </a:solidFill>
          <a:ln w="3175" cmpd="sng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Freeform 103"/>
          <p:cNvSpPr>
            <a:spLocks/>
          </p:cNvSpPr>
          <p:nvPr/>
        </p:nvSpPr>
        <p:spPr bwMode="auto">
          <a:xfrm>
            <a:off x="2080500" y="2185142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Freeform 104"/>
          <p:cNvSpPr>
            <a:spLocks/>
          </p:cNvSpPr>
          <p:nvPr/>
        </p:nvSpPr>
        <p:spPr bwMode="auto">
          <a:xfrm>
            <a:off x="2080500" y="2185142"/>
            <a:ext cx="847165" cy="702762"/>
          </a:xfrm>
          <a:custGeom>
            <a:avLst/>
            <a:gdLst>
              <a:gd name="T0" fmla="*/ 0 w 521"/>
              <a:gd name="T1" fmla="*/ 297 h 432"/>
              <a:gd name="T2" fmla="*/ 9 w 521"/>
              <a:gd name="T3" fmla="*/ 279 h 432"/>
              <a:gd name="T4" fmla="*/ 7 w 521"/>
              <a:gd name="T5" fmla="*/ 253 h 432"/>
              <a:gd name="T6" fmla="*/ 30 w 521"/>
              <a:gd name="T7" fmla="*/ 223 h 432"/>
              <a:gd name="T8" fmla="*/ 37 w 521"/>
              <a:gd name="T9" fmla="*/ 215 h 432"/>
              <a:gd name="T10" fmla="*/ 37 w 521"/>
              <a:gd name="T11" fmla="*/ 215 h 432"/>
              <a:gd name="T12" fmla="*/ 34 w 521"/>
              <a:gd name="T13" fmla="*/ 214 h 432"/>
              <a:gd name="T14" fmla="*/ 48 w 521"/>
              <a:gd name="T15" fmla="*/ 194 h 432"/>
              <a:gd name="T16" fmla="*/ 47 w 521"/>
              <a:gd name="T17" fmla="*/ 194 h 432"/>
              <a:gd name="T18" fmla="*/ 61 w 521"/>
              <a:gd name="T19" fmla="*/ 156 h 432"/>
              <a:gd name="T20" fmla="*/ 72 w 521"/>
              <a:gd name="T21" fmla="*/ 138 h 432"/>
              <a:gd name="T22" fmla="*/ 76 w 521"/>
              <a:gd name="T23" fmla="*/ 120 h 432"/>
              <a:gd name="T24" fmla="*/ 87 w 521"/>
              <a:gd name="T25" fmla="*/ 89 h 432"/>
              <a:gd name="T26" fmla="*/ 97 w 521"/>
              <a:gd name="T27" fmla="*/ 70 h 432"/>
              <a:gd name="T28" fmla="*/ 99 w 521"/>
              <a:gd name="T29" fmla="*/ 55 h 432"/>
              <a:gd name="T30" fmla="*/ 103 w 521"/>
              <a:gd name="T31" fmla="*/ 46 h 432"/>
              <a:gd name="T32" fmla="*/ 106 w 521"/>
              <a:gd name="T33" fmla="*/ 32 h 432"/>
              <a:gd name="T34" fmla="*/ 109 w 521"/>
              <a:gd name="T35" fmla="*/ 21 h 432"/>
              <a:gd name="T36" fmla="*/ 117 w 521"/>
              <a:gd name="T37" fmla="*/ 0 h 432"/>
              <a:gd name="T38" fmla="*/ 125 w 521"/>
              <a:gd name="T39" fmla="*/ 6 h 432"/>
              <a:gd name="T40" fmla="*/ 128 w 521"/>
              <a:gd name="T41" fmla="*/ 2 h 432"/>
              <a:gd name="T42" fmla="*/ 139 w 521"/>
              <a:gd name="T43" fmla="*/ 4 h 432"/>
              <a:gd name="T44" fmla="*/ 148 w 521"/>
              <a:gd name="T45" fmla="*/ 13 h 432"/>
              <a:gd name="T46" fmla="*/ 163 w 521"/>
              <a:gd name="T47" fmla="*/ 15 h 432"/>
              <a:gd name="T48" fmla="*/ 174 w 521"/>
              <a:gd name="T49" fmla="*/ 35 h 432"/>
              <a:gd name="T50" fmla="*/ 181 w 521"/>
              <a:gd name="T51" fmla="*/ 69 h 432"/>
              <a:gd name="T52" fmla="*/ 194 w 521"/>
              <a:gd name="T53" fmla="*/ 76 h 432"/>
              <a:gd name="T54" fmla="*/ 215 w 521"/>
              <a:gd name="T55" fmla="*/ 74 h 432"/>
              <a:gd name="T56" fmla="*/ 231 w 521"/>
              <a:gd name="T57" fmla="*/ 73 h 432"/>
              <a:gd name="T58" fmla="*/ 250 w 521"/>
              <a:gd name="T59" fmla="*/ 78 h 432"/>
              <a:gd name="T60" fmla="*/ 268 w 521"/>
              <a:gd name="T61" fmla="*/ 86 h 432"/>
              <a:gd name="T62" fmla="*/ 295 w 521"/>
              <a:gd name="T63" fmla="*/ 86 h 432"/>
              <a:gd name="T64" fmla="*/ 310 w 521"/>
              <a:gd name="T65" fmla="*/ 92 h 432"/>
              <a:gd name="T66" fmla="*/ 348 w 521"/>
              <a:gd name="T67" fmla="*/ 88 h 432"/>
              <a:gd name="T68" fmla="*/ 369 w 521"/>
              <a:gd name="T69" fmla="*/ 88 h 432"/>
              <a:gd name="T70" fmla="*/ 386 w 521"/>
              <a:gd name="T71" fmla="*/ 86 h 432"/>
              <a:gd name="T72" fmla="*/ 504 w 521"/>
              <a:gd name="T73" fmla="*/ 120 h 432"/>
              <a:gd name="T74" fmla="*/ 519 w 521"/>
              <a:gd name="T75" fmla="*/ 138 h 432"/>
              <a:gd name="T76" fmla="*/ 506 w 521"/>
              <a:gd name="T77" fmla="*/ 168 h 432"/>
              <a:gd name="T78" fmla="*/ 487 w 521"/>
              <a:gd name="T79" fmla="*/ 198 h 432"/>
              <a:gd name="T80" fmla="*/ 472 w 521"/>
              <a:gd name="T81" fmla="*/ 214 h 432"/>
              <a:gd name="T82" fmla="*/ 456 w 521"/>
              <a:gd name="T83" fmla="*/ 245 h 432"/>
              <a:gd name="T84" fmla="*/ 468 w 521"/>
              <a:gd name="T85" fmla="*/ 253 h 432"/>
              <a:gd name="T86" fmla="*/ 467 w 521"/>
              <a:gd name="T87" fmla="*/ 271 h 432"/>
              <a:gd name="T88" fmla="*/ 457 w 521"/>
              <a:gd name="T89" fmla="*/ 287 h 432"/>
              <a:gd name="T90" fmla="*/ 251 w 521"/>
              <a:gd name="T91" fmla="*/ 393 h 432"/>
              <a:gd name="T92" fmla="*/ 7 w 521"/>
              <a:gd name="T93" fmla="*/ 328 h 4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1"/>
              <a:gd name="T142" fmla="*/ 0 h 432"/>
              <a:gd name="T143" fmla="*/ 521 w 521"/>
              <a:gd name="T144" fmla="*/ 432 h 4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1" h="432">
                <a:moveTo>
                  <a:pt x="7" y="328"/>
                </a:moveTo>
                <a:lnTo>
                  <a:pt x="2" y="317"/>
                </a:lnTo>
                <a:lnTo>
                  <a:pt x="0" y="297"/>
                </a:lnTo>
                <a:lnTo>
                  <a:pt x="3" y="290"/>
                </a:lnTo>
                <a:lnTo>
                  <a:pt x="4" y="284"/>
                </a:lnTo>
                <a:lnTo>
                  <a:pt x="9" y="279"/>
                </a:lnTo>
                <a:lnTo>
                  <a:pt x="10" y="274"/>
                </a:lnTo>
                <a:lnTo>
                  <a:pt x="7" y="263"/>
                </a:lnTo>
                <a:lnTo>
                  <a:pt x="7" y="253"/>
                </a:lnTo>
                <a:lnTo>
                  <a:pt x="18" y="240"/>
                </a:lnTo>
                <a:lnTo>
                  <a:pt x="28" y="218"/>
                </a:lnTo>
                <a:lnTo>
                  <a:pt x="30" y="223"/>
                </a:lnTo>
                <a:lnTo>
                  <a:pt x="32" y="218"/>
                </a:lnTo>
                <a:lnTo>
                  <a:pt x="37" y="215"/>
                </a:lnTo>
                <a:lnTo>
                  <a:pt x="38" y="219"/>
                </a:lnTo>
                <a:lnTo>
                  <a:pt x="40" y="215"/>
                </a:lnTo>
                <a:lnTo>
                  <a:pt x="37" y="215"/>
                </a:lnTo>
                <a:lnTo>
                  <a:pt x="37" y="214"/>
                </a:lnTo>
                <a:lnTo>
                  <a:pt x="37" y="215"/>
                </a:lnTo>
                <a:lnTo>
                  <a:pt x="34" y="214"/>
                </a:lnTo>
                <a:lnTo>
                  <a:pt x="37" y="208"/>
                </a:lnTo>
                <a:lnTo>
                  <a:pt x="42" y="199"/>
                </a:lnTo>
                <a:lnTo>
                  <a:pt x="48" y="194"/>
                </a:lnTo>
                <a:lnTo>
                  <a:pt x="53" y="194"/>
                </a:lnTo>
                <a:lnTo>
                  <a:pt x="52" y="191"/>
                </a:lnTo>
                <a:lnTo>
                  <a:pt x="47" y="194"/>
                </a:lnTo>
                <a:lnTo>
                  <a:pt x="48" y="188"/>
                </a:lnTo>
                <a:lnTo>
                  <a:pt x="52" y="183"/>
                </a:lnTo>
                <a:lnTo>
                  <a:pt x="61" y="156"/>
                </a:lnTo>
                <a:lnTo>
                  <a:pt x="66" y="146"/>
                </a:lnTo>
                <a:lnTo>
                  <a:pt x="68" y="141"/>
                </a:lnTo>
                <a:lnTo>
                  <a:pt x="72" y="138"/>
                </a:lnTo>
                <a:lnTo>
                  <a:pt x="72" y="135"/>
                </a:lnTo>
                <a:lnTo>
                  <a:pt x="71" y="130"/>
                </a:lnTo>
                <a:lnTo>
                  <a:pt x="76" y="120"/>
                </a:lnTo>
                <a:lnTo>
                  <a:pt x="78" y="109"/>
                </a:lnTo>
                <a:lnTo>
                  <a:pt x="86" y="95"/>
                </a:lnTo>
                <a:lnTo>
                  <a:pt x="87" y="89"/>
                </a:lnTo>
                <a:lnTo>
                  <a:pt x="93" y="81"/>
                </a:lnTo>
                <a:lnTo>
                  <a:pt x="94" y="76"/>
                </a:lnTo>
                <a:lnTo>
                  <a:pt x="97" y="70"/>
                </a:lnTo>
                <a:lnTo>
                  <a:pt x="97" y="65"/>
                </a:lnTo>
                <a:lnTo>
                  <a:pt x="99" y="59"/>
                </a:lnTo>
                <a:lnTo>
                  <a:pt x="99" y="55"/>
                </a:lnTo>
                <a:lnTo>
                  <a:pt x="105" y="57"/>
                </a:lnTo>
                <a:lnTo>
                  <a:pt x="102" y="51"/>
                </a:lnTo>
                <a:lnTo>
                  <a:pt x="103" y="46"/>
                </a:lnTo>
                <a:lnTo>
                  <a:pt x="109" y="40"/>
                </a:lnTo>
                <a:lnTo>
                  <a:pt x="106" y="38"/>
                </a:lnTo>
                <a:lnTo>
                  <a:pt x="106" y="32"/>
                </a:lnTo>
                <a:lnTo>
                  <a:pt x="109" y="27"/>
                </a:lnTo>
                <a:lnTo>
                  <a:pt x="110" y="21"/>
                </a:lnTo>
                <a:lnTo>
                  <a:pt x="109" y="21"/>
                </a:lnTo>
                <a:lnTo>
                  <a:pt x="113" y="16"/>
                </a:lnTo>
                <a:lnTo>
                  <a:pt x="116" y="5"/>
                </a:lnTo>
                <a:lnTo>
                  <a:pt x="117" y="0"/>
                </a:lnTo>
                <a:lnTo>
                  <a:pt x="122" y="4"/>
                </a:lnTo>
                <a:lnTo>
                  <a:pt x="124" y="5"/>
                </a:lnTo>
                <a:lnTo>
                  <a:pt x="125" y="6"/>
                </a:lnTo>
                <a:lnTo>
                  <a:pt x="122" y="4"/>
                </a:lnTo>
                <a:lnTo>
                  <a:pt x="124" y="1"/>
                </a:lnTo>
                <a:lnTo>
                  <a:pt x="128" y="2"/>
                </a:lnTo>
                <a:lnTo>
                  <a:pt x="129" y="5"/>
                </a:lnTo>
                <a:lnTo>
                  <a:pt x="133" y="5"/>
                </a:lnTo>
                <a:lnTo>
                  <a:pt x="139" y="4"/>
                </a:lnTo>
                <a:lnTo>
                  <a:pt x="144" y="8"/>
                </a:lnTo>
                <a:lnTo>
                  <a:pt x="147" y="12"/>
                </a:lnTo>
                <a:lnTo>
                  <a:pt x="148" y="13"/>
                </a:lnTo>
                <a:lnTo>
                  <a:pt x="154" y="15"/>
                </a:lnTo>
                <a:lnTo>
                  <a:pt x="159" y="13"/>
                </a:lnTo>
                <a:lnTo>
                  <a:pt x="163" y="15"/>
                </a:lnTo>
                <a:lnTo>
                  <a:pt x="166" y="19"/>
                </a:lnTo>
                <a:lnTo>
                  <a:pt x="171" y="24"/>
                </a:lnTo>
                <a:lnTo>
                  <a:pt x="174" y="35"/>
                </a:lnTo>
                <a:lnTo>
                  <a:pt x="171" y="62"/>
                </a:lnTo>
                <a:lnTo>
                  <a:pt x="173" y="65"/>
                </a:lnTo>
                <a:lnTo>
                  <a:pt x="181" y="69"/>
                </a:lnTo>
                <a:lnTo>
                  <a:pt x="186" y="72"/>
                </a:lnTo>
                <a:lnTo>
                  <a:pt x="189" y="73"/>
                </a:lnTo>
                <a:lnTo>
                  <a:pt x="194" y="76"/>
                </a:lnTo>
                <a:lnTo>
                  <a:pt x="200" y="77"/>
                </a:lnTo>
                <a:lnTo>
                  <a:pt x="211" y="76"/>
                </a:lnTo>
                <a:lnTo>
                  <a:pt x="215" y="74"/>
                </a:lnTo>
                <a:lnTo>
                  <a:pt x="220" y="72"/>
                </a:lnTo>
                <a:lnTo>
                  <a:pt x="226" y="72"/>
                </a:lnTo>
                <a:lnTo>
                  <a:pt x="231" y="73"/>
                </a:lnTo>
                <a:lnTo>
                  <a:pt x="240" y="74"/>
                </a:lnTo>
                <a:lnTo>
                  <a:pt x="246" y="77"/>
                </a:lnTo>
                <a:lnTo>
                  <a:pt x="250" y="78"/>
                </a:lnTo>
                <a:lnTo>
                  <a:pt x="257" y="82"/>
                </a:lnTo>
                <a:lnTo>
                  <a:pt x="257" y="86"/>
                </a:lnTo>
                <a:lnTo>
                  <a:pt x="268" y="86"/>
                </a:lnTo>
                <a:lnTo>
                  <a:pt x="273" y="88"/>
                </a:lnTo>
                <a:lnTo>
                  <a:pt x="289" y="85"/>
                </a:lnTo>
                <a:lnTo>
                  <a:pt x="295" y="86"/>
                </a:lnTo>
                <a:lnTo>
                  <a:pt x="300" y="91"/>
                </a:lnTo>
                <a:lnTo>
                  <a:pt x="304" y="92"/>
                </a:lnTo>
                <a:lnTo>
                  <a:pt x="310" y="92"/>
                </a:lnTo>
                <a:lnTo>
                  <a:pt x="320" y="89"/>
                </a:lnTo>
                <a:lnTo>
                  <a:pt x="331" y="88"/>
                </a:lnTo>
                <a:lnTo>
                  <a:pt x="348" y="88"/>
                </a:lnTo>
                <a:lnTo>
                  <a:pt x="353" y="85"/>
                </a:lnTo>
                <a:lnTo>
                  <a:pt x="357" y="86"/>
                </a:lnTo>
                <a:lnTo>
                  <a:pt x="369" y="88"/>
                </a:lnTo>
                <a:lnTo>
                  <a:pt x="375" y="89"/>
                </a:lnTo>
                <a:lnTo>
                  <a:pt x="380" y="91"/>
                </a:lnTo>
                <a:lnTo>
                  <a:pt x="386" y="86"/>
                </a:lnTo>
                <a:lnTo>
                  <a:pt x="437" y="99"/>
                </a:lnTo>
                <a:lnTo>
                  <a:pt x="504" y="112"/>
                </a:lnTo>
                <a:lnTo>
                  <a:pt x="504" y="120"/>
                </a:lnTo>
                <a:lnTo>
                  <a:pt x="506" y="126"/>
                </a:lnTo>
                <a:lnTo>
                  <a:pt x="509" y="128"/>
                </a:lnTo>
                <a:lnTo>
                  <a:pt x="519" y="138"/>
                </a:lnTo>
                <a:lnTo>
                  <a:pt x="521" y="149"/>
                </a:lnTo>
                <a:lnTo>
                  <a:pt x="517" y="154"/>
                </a:lnTo>
                <a:lnTo>
                  <a:pt x="506" y="168"/>
                </a:lnTo>
                <a:lnTo>
                  <a:pt x="498" y="183"/>
                </a:lnTo>
                <a:lnTo>
                  <a:pt x="489" y="194"/>
                </a:lnTo>
                <a:lnTo>
                  <a:pt x="487" y="198"/>
                </a:lnTo>
                <a:lnTo>
                  <a:pt x="485" y="203"/>
                </a:lnTo>
                <a:lnTo>
                  <a:pt x="481" y="208"/>
                </a:lnTo>
                <a:lnTo>
                  <a:pt x="472" y="214"/>
                </a:lnTo>
                <a:lnTo>
                  <a:pt x="466" y="225"/>
                </a:lnTo>
                <a:lnTo>
                  <a:pt x="460" y="229"/>
                </a:lnTo>
                <a:lnTo>
                  <a:pt x="456" y="245"/>
                </a:lnTo>
                <a:lnTo>
                  <a:pt x="459" y="249"/>
                </a:lnTo>
                <a:lnTo>
                  <a:pt x="464" y="251"/>
                </a:lnTo>
                <a:lnTo>
                  <a:pt x="468" y="253"/>
                </a:lnTo>
                <a:lnTo>
                  <a:pt x="472" y="259"/>
                </a:lnTo>
                <a:lnTo>
                  <a:pt x="468" y="264"/>
                </a:lnTo>
                <a:lnTo>
                  <a:pt x="467" y="271"/>
                </a:lnTo>
                <a:lnTo>
                  <a:pt x="463" y="282"/>
                </a:lnTo>
                <a:lnTo>
                  <a:pt x="460" y="283"/>
                </a:lnTo>
                <a:lnTo>
                  <a:pt x="457" y="287"/>
                </a:lnTo>
                <a:lnTo>
                  <a:pt x="428" y="432"/>
                </a:lnTo>
                <a:lnTo>
                  <a:pt x="354" y="417"/>
                </a:lnTo>
                <a:lnTo>
                  <a:pt x="251" y="393"/>
                </a:lnTo>
                <a:lnTo>
                  <a:pt x="140" y="364"/>
                </a:lnTo>
                <a:lnTo>
                  <a:pt x="9" y="328"/>
                </a:lnTo>
                <a:lnTo>
                  <a:pt x="7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Freeform 105"/>
          <p:cNvSpPr>
            <a:spLocks/>
          </p:cNvSpPr>
          <p:nvPr/>
        </p:nvSpPr>
        <p:spPr bwMode="auto">
          <a:xfrm>
            <a:off x="2394057" y="2824641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Freeform 106"/>
          <p:cNvSpPr>
            <a:spLocks/>
          </p:cNvSpPr>
          <p:nvPr/>
        </p:nvSpPr>
        <p:spPr bwMode="auto">
          <a:xfrm>
            <a:off x="2394057" y="2824641"/>
            <a:ext cx="669756" cy="1036952"/>
          </a:xfrm>
          <a:custGeom>
            <a:avLst/>
            <a:gdLst>
              <a:gd name="T0" fmla="*/ 14 w 412"/>
              <a:gd name="T1" fmla="*/ 186 h 637"/>
              <a:gd name="T2" fmla="*/ 58 w 412"/>
              <a:gd name="T3" fmla="*/ 0 h 637"/>
              <a:gd name="T4" fmla="*/ 161 w 412"/>
              <a:gd name="T5" fmla="*/ 24 h 637"/>
              <a:gd name="T6" fmla="*/ 235 w 412"/>
              <a:gd name="T7" fmla="*/ 39 h 637"/>
              <a:gd name="T8" fmla="*/ 331 w 412"/>
              <a:gd name="T9" fmla="*/ 60 h 637"/>
              <a:gd name="T10" fmla="*/ 412 w 412"/>
              <a:gd name="T11" fmla="*/ 75 h 637"/>
              <a:gd name="T12" fmla="*/ 339 w 412"/>
              <a:gd name="T13" fmla="*/ 481 h 637"/>
              <a:gd name="T14" fmla="*/ 327 w 412"/>
              <a:gd name="T15" fmla="*/ 545 h 637"/>
              <a:gd name="T16" fmla="*/ 323 w 412"/>
              <a:gd name="T17" fmla="*/ 553 h 637"/>
              <a:gd name="T18" fmla="*/ 316 w 412"/>
              <a:gd name="T19" fmla="*/ 559 h 637"/>
              <a:gd name="T20" fmla="*/ 311 w 412"/>
              <a:gd name="T21" fmla="*/ 557 h 637"/>
              <a:gd name="T22" fmla="*/ 309 w 412"/>
              <a:gd name="T23" fmla="*/ 552 h 637"/>
              <a:gd name="T24" fmla="*/ 304 w 412"/>
              <a:gd name="T25" fmla="*/ 546 h 637"/>
              <a:gd name="T26" fmla="*/ 298 w 412"/>
              <a:gd name="T27" fmla="*/ 546 h 637"/>
              <a:gd name="T28" fmla="*/ 293 w 412"/>
              <a:gd name="T29" fmla="*/ 542 h 637"/>
              <a:gd name="T30" fmla="*/ 288 w 412"/>
              <a:gd name="T31" fmla="*/ 544 h 637"/>
              <a:gd name="T32" fmla="*/ 281 w 412"/>
              <a:gd name="T33" fmla="*/ 548 h 637"/>
              <a:gd name="T34" fmla="*/ 279 w 412"/>
              <a:gd name="T35" fmla="*/ 555 h 637"/>
              <a:gd name="T36" fmla="*/ 282 w 412"/>
              <a:gd name="T37" fmla="*/ 565 h 637"/>
              <a:gd name="T38" fmla="*/ 279 w 412"/>
              <a:gd name="T39" fmla="*/ 571 h 637"/>
              <a:gd name="T40" fmla="*/ 279 w 412"/>
              <a:gd name="T41" fmla="*/ 575 h 637"/>
              <a:gd name="T42" fmla="*/ 279 w 412"/>
              <a:gd name="T43" fmla="*/ 586 h 637"/>
              <a:gd name="T44" fmla="*/ 278 w 412"/>
              <a:gd name="T45" fmla="*/ 593 h 637"/>
              <a:gd name="T46" fmla="*/ 277 w 412"/>
              <a:gd name="T47" fmla="*/ 598 h 637"/>
              <a:gd name="T48" fmla="*/ 279 w 412"/>
              <a:gd name="T49" fmla="*/ 609 h 637"/>
              <a:gd name="T50" fmla="*/ 278 w 412"/>
              <a:gd name="T51" fmla="*/ 621 h 637"/>
              <a:gd name="T52" fmla="*/ 273 w 412"/>
              <a:gd name="T53" fmla="*/ 626 h 637"/>
              <a:gd name="T54" fmla="*/ 271 w 412"/>
              <a:gd name="T55" fmla="*/ 637 h 637"/>
              <a:gd name="T56" fmla="*/ 191 w 412"/>
              <a:gd name="T57" fmla="*/ 518 h 637"/>
              <a:gd name="T58" fmla="*/ 0 w 412"/>
              <a:gd name="T59" fmla="*/ 240 h 637"/>
              <a:gd name="T60" fmla="*/ 14 w 412"/>
              <a:gd name="T61" fmla="*/ 186 h 63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412"/>
              <a:gd name="T94" fmla="*/ 0 h 637"/>
              <a:gd name="T95" fmla="*/ 412 w 412"/>
              <a:gd name="T96" fmla="*/ 637 h 637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412" h="637">
                <a:moveTo>
                  <a:pt x="14" y="186"/>
                </a:moveTo>
                <a:lnTo>
                  <a:pt x="58" y="0"/>
                </a:lnTo>
                <a:lnTo>
                  <a:pt x="161" y="24"/>
                </a:lnTo>
                <a:lnTo>
                  <a:pt x="235" y="39"/>
                </a:lnTo>
                <a:lnTo>
                  <a:pt x="331" y="60"/>
                </a:lnTo>
                <a:lnTo>
                  <a:pt x="412" y="75"/>
                </a:lnTo>
                <a:lnTo>
                  <a:pt x="339" y="481"/>
                </a:lnTo>
                <a:lnTo>
                  <a:pt x="327" y="545"/>
                </a:lnTo>
                <a:lnTo>
                  <a:pt x="323" y="553"/>
                </a:lnTo>
                <a:lnTo>
                  <a:pt x="316" y="559"/>
                </a:lnTo>
                <a:lnTo>
                  <a:pt x="311" y="557"/>
                </a:lnTo>
                <a:lnTo>
                  <a:pt x="309" y="552"/>
                </a:lnTo>
                <a:lnTo>
                  <a:pt x="304" y="546"/>
                </a:lnTo>
                <a:lnTo>
                  <a:pt x="298" y="546"/>
                </a:lnTo>
                <a:lnTo>
                  <a:pt x="293" y="542"/>
                </a:lnTo>
                <a:lnTo>
                  <a:pt x="288" y="544"/>
                </a:lnTo>
                <a:lnTo>
                  <a:pt x="281" y="548"/>
                </a:lnTo>
                <a:lnTo>
                  <a:pt x="279" y="555"/>
                </a:lnTo>
                <a:lnTo>
                  <a:pt x="282" y="565"/>
                </a:lnTo>
                <a:lnTo>
                  <a:pt x="279" y="571"/>
                </a:lnTo>
                <a:lnTo>
                  <a:pt x="279" y="575"/>
                </a:lnTo>
                <a:lnTo>
                  <a:pt x="279" y="586"/>
                </a:lnTo>
                <a:lnTo>
                  <a:pt x="278" y="593"/>
                </a:lnTo>
                <a:lnTo>
                  <a:pt x="277" y="598"/>
                </a:lnTo>
                <a:lnTo>
                  <a:pt x="279" y="609"/>
                </a:lnTo>
                <a:lnTo>
                  <a:pt x="278" y="621"/>
                </a:lnTo>
                <a:lnTo>
                  <a:pt x="273" y="626"/>
                </a:lnTo>
                <a:lnTo>
                  <a:pt x="271" y="637"/>
                </a:lnTo>
                <a:lnTo>
                  <a:pt x="191" y="518"/>
                </a:lnTo>
                <a:lnTo>
                  <a:pt x="0" y="240"/>
                </a:lnTo>
                <a:lnTo>
                  <a:pt x="14" y="186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Freeform 107"/>
          <p:cNvSpPr>
            <a:spLocks/>
          </p:cNvSpPr>
          <p:nvPr/>
        </p:nvSpPr>
        <p:spPr bwMode="auto">
          <a:xfrm>
            <a:off x="2753006" y="3607168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Freeform 108"/>
          <p:cNvSpPr>
            <a:spLocks/>
          </p:cNvSpPr>
          <p:nvPr/>
        </p:nvSpPr>
        <p:spPr bwMode="auto">
          <a:xfrm>
            <a:off x="2753006" y="3607168"/>
            <a:ext cx="712389" cy="833412"/>
          </a:xfrm>
          <a:custGeom>
            <a:avLst/>
            <a:gdLst>
              <a:gd name="T0" fmla="*/ 12 w 438"/>
              <a:gd name="T1" fmla="*/ 339 h 512"/>
              <a:gd name="T2" fmla="*/ 18 w 438"/>
              <a:gd name="T3" fmla="*/ 339 h 512"/>
              <a:gd name="T4" fmla="*/ 24 w 438"/>
              <a:gd name="T5" fmla="*/ 335 h 512"/>
              <a:gd name="T6" fmla="*/ 30 w 438"/>
              <a:gd name="T7" fmla="*/ 323 h 512"/>
              <a:gd name="T8" fmla="*/ 24 w 438"/>
              <a:gd name="T9" fmla="*/ 315 h 512"/>
              <a:gd name="T10" fmla="*/ 18 w 438"/>
              <a:gd name="T11" fmla="*/ 308 h 512"/>
              <a:gd name="T12" fmla="*/ 20 w 438"/>
              <a:gd name="T13" fmla="*/ 297 h 512"/>
              <a:gd name="T14" fmla="*/ 20 w 438"/>
              <a:gd name="T15" fmla="*/ 287 h 512"/>
              <a:gd name="T16" fmla="*/ 35 w 438"/>
              <a:gd name="T17" fmla="*/ 272 h 512"/>
              <a:gd name="T18" fmla="*/ 41 w 438"/>
              <a:gd name="T19" fmla="*/ 259 h 512"/>
              <a:gd name="T20" fmla="*/ 43 w 438"/>
              <a:gd name="T21" fmla="*/ 240 h 512"/>
              <a:gd name="T22" fmla="*/ 52 w 438"/>
              <a:gd name="T23" fmla="*/ 232 h 512"/>
              <a:gd name="T24" fmla="*/ 73 w 438"/>
              <a:gd name="T25" fmla="*/ 217 h 512"/>
              <a:gd name="T26" fmla="*/ 60 w 438"/>
              <a:gd name="T27" fmla="*/ 202 h 512"/>
              <a:gd name="T28" fmla="*/ 58 w 438"/>
              <a:gd name="T29" fmla="*/ 190 h 512"/>
              <a:gd name="T30" fmla="*/ 56 w 438"/>
              <a:gd name="T31" fmla="*/ 178 h 512"/>
              <a:gd name="T32" fmla="*/ 50 w 438"/>
              <a:gd name="T33" fmla="*/ 162 h 512"/>
              <a:gd name="T34" fmla="*/ 52 w 438"/>
              <a:gd name="T35" fmla="*/ 145 h 512"/>
              <a:gd name="T36" fmla="*/ 58 w 438"/>
              <a:gd name="T37" fmla="*/ 128 h 512"/>
              <a:gd name="T38" fmla="*/ 57 w 438"/>
              <a:gd name="T39" fmla="*/ 112 h 512"/>
              <a:gd name="T40" fmla="*/ 58 w 438"/>
              <a:gd name="T41" fmla="*/ 94 h 512"/>
              <a:gd name="T42" fmla="*/ 61 w 438"/>
              <a:gd name="T43" fmla="*/ 84 h 512"/>
              <a:gd name="T44" fmla="*/ 60 w 438"/>
              <a:gd name="T45" fmla="*/ 67 h 512"/>
              <a:gd name="T46" fmla="*/ 72 w 438"/>
              <a:gd name="T47" fmla="*/ 61 h 512"/>
              <a:gd name="T48" fmla="*/ 83 w 438"/>
              <a:gd name="T49" fmla="*/ 65 h 512"/>
              <a:gd name="T50" fmla="*/ 90 w 438"/>
              <a:gd name="T51" fmla="*/ 76 h 512"/>
              <a:gd name="T52" fmla="*/ 102 w 438"/>
              <a:gd name="T53" fmla="*/ 72 h 512"/>
              <a:gd name="T54" fmla="*/ 118 w 438"/>
              <a:gd name="T55" fmla="*/ 0 h 512"/>
              <a:gd name="T56" fmla="*/ 265 w 438"/>
              <a:gd name="T57" fmla="*/ 25 h 512"/>
              <a:gd name="T58" fmla="*/ 438 w 438"/>
              <a:gd name="T59" fmla="*/ 49 h 512"/>
              <a:gd name="T60" fmla="*/ 380 w 438"/>
              <a:gd name="T61" fmla="*/ 512 h 512"/>
              <a:gd name="T62" fmla="*/ 242 w 438"/>
              <a:gd name="T63" fmla="*/ 494 h 512"/>
              <a:gd name="T64" fmla="*/ 16 w 438"/>
              <a:gd name="T65" fmla="*/ 365 h 512"/>
              <a:gd name="T66" fmla="*/ 3 w 438"/>
              <a:gd name="T67" fmla="*/ 350 h 51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38"/>
              <a:gd name="T103" fmla="*/ 0 h 512"/>
              <a:gd name="T104" fmla="*/ 438 w 438"/>
              <a:gd name="T105" fmla="*/ 512 h 51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38" h="512">
                <a:moveTo>
                  <a:pt x="11" y="339"/>
                </a:moveTo>
                <a:lnTo>
                  <a:pt x="12" y="339"/>
                </a:lnTo>
                <a:lnTo>
                  <a:pt x="15" y="338"/>
                </a:lnTo>
                <a:lnTo>
                  <a:pt x="18" y="339"/>
                </a:lnTo>
                <a:lnTo>
                  <a:pt x="22" y="341"/>
                </a:lnTo>
                <a:lnTo>
                  <a:pt x="24" y="335"/>
                </a:lnTo>
                <a:lnTo>
                  <a:pt x="30" y="333"/>
                </a:lnTo>
                <a:lnTo>
                  <a:pt x="30" y="323"/>
                </a:lnTo>
                <a:lnTo>
                  <a:pt x="29" y="319"/>
                </a:lnTo>
                <a:lnTo>
                  <a:pt x="24" y="315"/>
                </a:lnTo>
                <a:lnTo>
                  <a:pt x="19" y="314"/>
                </a:lnTo>
                <a:lnTo>
                  <a:pt x="18" y="308"/>
                </a:lnTo>
                <a:lnTo>
                  <a:pt x="20" y="303"/>
                </a:lnTo>
                <a:lnTo>
                  <a:pt x="20" y="297"/>
                </a:lnTo>
                <a:lnTo>
                  <a:pt x="19" y="292"/>
                </a:lnTo>
                <a:lnTo>
                  <a:pt x="20" y="287"/>
                </a:lnTo>
                <a:lnTo>
                  <a:pt x="26" y="284"/>
                </a:lnTo>
                <a:lnTo>
                  <a:pt x="35" y="272"/>
                </a:lnTo>
                <a:lnTo>
                  <a:pt x="38" y="265"/>
                </a:lnTo>
                <a:lnTo>
                  <a:pt x="41" y="259"/>
                </a:lnTo>
                <a:lnTo>
                  <a:pt x="41" y="250"/>
                </a:lnTo>
                <a:lnTo>
                  <a:pt x="43" y="240"/>
                </a:lnTo>
                <a:lnTo>
                  <a:pt x="49" y="238"/>
                </a:lnTo>
                <a:lnTo>
                  <a:pt x="52" y="232"/>
                </a:lnTo>
                <a:lnTo>
                  <a:pt x="69" y="223"/>
                </a:lnTo>
                <a:lnTo>
                  <a:pt x="73" y="217"/>
                </a:lnTo>
                <a:lnTo>
                  <a:pt x="69" y="212"/>
                </a:lnTo>
                <a:lnTo>
                  <a:pt x="60" y="202"/>
                </a:lnTo>
                <a:lnTo>
                  <a:pt x="60" y="196"/>
                </a:lnTo>
                <a:lnTo>
                  <a:pt x="58" y="190"/>
                </a:lnTo>
                <a:lnTo>
                  <a:pt x="58" y="185"/>
                </a:lnTo>
                <a:lnTo>
                  <a:pt x="56" y="178"/>
                </a:lnTo>
                <a:lnTo>
                  <a:pt x="50" y="167"/>
                </a:lnTo>
                <a:lnTo>
                  <a:pt x="50" y="162"/>
                </a:lnTo>
                <a:lnTo>
                  <a:pt x="50" y="156"/>
                </a:lnTo>
                <a:lnTo>
                  <a:pt x="52" y="145"/>
                </a:lnTo>
                <a:lnTo>
                  <a:pt x="57" y="140"/>
                </a:lnTo>
                <a:lnTo>
                  <a:pt x="58" y="128"/>
                </a:lnTo>
                <a:lnTo>
                  <a:pt x="56" y="117"/>
                </a:lnTo>
                <a:lnTo>
                  <a:pt x="57" y="112"/>
                </a:lnTo>
                <a:lnTo>
                  <a:pt x="58" y="105"/>
                </a:lnTo>
                <a:lnTo>
                  <a:pt x="58" y="94"/>
                </a:lnTo>
                <a:lnTo>
                  <a:pt x="58" y="90"/>
                </a:lnTo>
                <a:lnTo>
                  <a:pt x="61" y="84"/>
                </a:lnTo>
                <a:lnTo>
                  <a:pt x="58" y="74"/>
                </a:lnTo>
                <a:lnTo>
                  <a:pt x="60" y="67"/>
                </a:lnTo>
                <a:lnTo>
                  <a:pt x="67" y="63"/>
                </a:lnTo>
                <a:lnTo>
                  <a:pt x="72" y="61"/>
                </a:lnTo>
                <a:lnTo>
                  <a:pt x="77" y="65"/>
                </a:lnTo>
                <a:lnTo>
                  <a:pt x="83" y="65"/>
                </a:lnTo>
                <a:lnTo>
                  <a:pt x="88" y="71"/>
                </a:lnTo>
                <a:lnTo>
                  <a:pt x="90" y="76"/>
                </a:lnTo>
                <a:lnTo>
                  <a:pt x="95" y="78"/>
                </a:lnTo>
                <a:lnTo>
                  <a:pt x="102" y="72"/>
                </a:lnTo>
                <a:lnTo>
                  <a:pt x="106" y="64"/>
                </a:lnTo>
                <a:lnTo>
                  <a:pt x="118" y="0"/>
                </a:lnTo>
                <a:lnTo>
                  <a:pt x="176" y="10"/>
                </a:lnTo>
                <a:lnTo>
                  <a:pt x="265" y="25"/>
                </a:lnTo>
                <a:lnTo>
                  <a:pt x="350" y="37"/>
                </a:lnTo>
                <a:lnTo>
                  <a:pt x="438" y="49"/>
                </a:lnTo>
                <a:lnTo>
                  <a:pt x="380" y="509"/>
                </a:lnTo>
                <a:lnTo>
                  <a:pt x="380" y="512"/>
                </a:lnTo>
                <a:lnTo>
                  <a:pt x="345" y="508"/>
                </a:lnTo>
                <a:lnTo>
                  <a:pt x="242" y="494"/>
                </a:lnTo>
                <a:lnTo>
                  <a:pt x="153" y="444"/>
                </a:lnTo>
                <a:lnTo>
                  <a:pt x="16" y="365"/>
                </a:lnTo>
                <a:lnTo>
                  <a:pt x="0" y="356"/>
                </a:lnTo>
                <a:lnTo>
                  <a:pt x="3" y="350"/>
                </a:lnTo>
                <a:lnTo>
                  <a:pt x="11" y="339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Freeform 109"/>
          <p:cNvSpPr>
            <a:spLocks/>
          </p:cNvSpPr>
          <p:nvPr/>
        </p:nvSpPr>
        <p:spPr bwMode="auto">
          <a:xfrm>
            <a:off x="2776386" y="1977479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Freeform 110"/>
          <p:cNvSpPr>
            <a:spLocks/>
          </p:cNvSpPr>
          <p:nvPr/>
        </p:nvSpPr>
        <p:spPr bwMode="auto">
          <a:xfrm>
            <a:off x="2776386" y="1977479"/>
            <a:ext cx="625747" cy="1014947"/>
          </a:xfrm>
          <a:custGeom>
            <a:avLst/>
            <a:gdLst>
              <a:gd name="T0" fmla="*/ 29 w 385"/>
              <a:gd name="T1" fmla="*/ 415 h 624"/>
              <a:gd name="T2" fmla="*/ 35 w 385"/>
              <a:gd name="T3" fmla="*/ 410 h 624"/>
              <a:gd name="T4" fmla="*/ 40 w 385"/>
              <a:gd name="T5" fmla="*/ 392 h 624"/>
              <a:gd name="T6" fmla="*/ 40 w 385"/>
              <a:gd name="T7" fmla="*/ 381 h 624"/>
              <a:gd name="T8" fmla="*/ 31 w 385"/>
              <a:gd name="T9" fmla="*/ 377 h 624"/>
              <a:gd name="T10" fmla="*/ 32 w 385"/>
              <a:gd name="T11" fmla="*/ 357 h 624"/>
              <a:gd name="T12" fmla="*/ 44 w 385"/>
              <a:gd name="T13" fmla="*/ 342 h 624"/>
              <a:gd name="T14" fmla="*/ 57 w 385"/>
              <a:gd name="T15" fmla="*/ 331 h 624"/>
              <a:gd name="T16" fmla="*/ 61 w 385"/>
              <a:gd name="T17" fmla="*/ 322 h 624"/>
              <a:gd name="T18" fmla="*/ 78 w 385"/>
              <a:gd name="T19" fmla="*/ 296 h 624"/>
              <a:gd name="T20" fmla="*/ 93 w 385"/>
              <a:gd name="T21" fmla="*/ 277 h 624"/>
              <a:gd name="T22" fmla="*/ 81 w 385"/>
              <a:gd name="T23" fmla="*/ 256 h 624"/>
              <a:gd name="T24" fmla="*/ 76 w 385"/>
              <a:gd name="T25" fmla="*/ 248 h 624"/>
              <a:gd name="T26" fmla="*/ 74 w 385"/>
              <a:gd name="T27" fmla="*/ 236 h 624"/>
              <a:gd name="T28" fmla="*/ 73 w 385"/>
              <a:gd name="T29" fmla="*/ 209 h 624"/>
              <a:gd name="T30" fmla="*/ 77 w 385"/>
              <a:gd name="T31" fmla="*/ 187 h 624"/>
              <a:gd name="T32" fmla="*/ 118 w 385"/>
              <a:gd name="T33" fmla="*/ 0 h 624"/>
              <a:gd name="T34" fmla="*/ 171 w 385"/>
              <a:gd name="T35" fmla="*/ 11 h 624"/>
              <a:gd name="T36" fmla="*/ 154 w 385"/>
              <a:gd name="T37" fmla="*/ 91 h 624"/>
              <a:gd name="T38" fmla="*/ 162 w 385"/>
              <a:gd name="T39" fmla="*/ 110 h 624"/>
              <a:gd name="T40" fmla="*/ 168 w 385"/>
              <a:gd name="T41" fmla="*/ 126 h 624"/>
              <a:gd name="T42" fmla="*/ 169 w 385"/>
              <a:gd name="T43" fmla="*/ 137 h 624"/>
              <a:gd name="T44" fmla="*/ 172 w 385"/>
              <a:gd name="T45" fmla="*/ 148 h 624"/>
              <a:gd name="T46" fmla="*/ 181 w 385"/>
              <a:gd name="T47" fmla="*/ 157 h 624"/>
              <a:gd name="T48" fmla="*/ 187 w 385"/>
              <a:gd name="T49" fmla="*/ 167 h 624"/>
              <a:gd name="T50" fmla="*/ 195 w 385"/>
              <a:gd name="T51" fmla="*/ 183 h 624"/>
              <a:gd name="T52" fmla="*/ 199 w 385"/>
              <a:gd name="T53" fmla="*/ 191 h 624"/>
              <a:gd name="T54" fmla="*/ 204 w 385"/>
              <a:gd name="T55" fmla="*/ 201 h 624"/>
              <a:gd name="T56" fmla="*/ 213 w 385"/>
              <a:gd name="T57" fmla="*/ 206 h 624"/>
              <a:gd name="T58" fmla="*/ 217 w 385"/>
              <a:gd name="T59" fmla="*/ 214 h 624"/>
              <a:gd name="T60" fmla="*/ 228 w 385"/>
              <a:gd name="T61" fmla="*/ 216 h 624"/>
              <a:gd name="T62" fmla="*/ 217 w 385"/>
              <a:gd name="T63" fmla="*/ 243 h 624"/>
              <a:gd name="T64" fmla="*/ 211 w 385"/>
              <a:gd name="T65" fmla="*/ 254 h 624"/>
              <a:gd name="T66" fmla="*/ 210 w 385"/>
              <a:gd name="T67" fmla="*/ 263 h 624"/>
              <a:gd name="T68" fmla="*/ 211 w 385"/>
              <a:gd name="T69" fmla="*/ 280 h 624"/>
              <a:gd name="T70" fmla="*/ 203 w 385"/>
              <a:gd name="T71" fmla="*/ 285 h 624"/>
              <a:gd name="T72" fmla="*/ 200 w 385"/>
              <a:gd name="T73" fmla="*/ 296 h 624"/>
              <a:gd name="T74" fmla="*/ 206 w 385"/>
              <a:gd name="T75" fmla="*/ 304 h 624"/>
              <a:gd name="T76" fmla="*/ 215 w 385"/>
              <a:gd name="T77" fmla="*/ 309 h 624"/>
              <a:gd name="T78" fmla="*/ 238 w 385"/>
              <a:gd name="T79" fmla="*/ 303 h 624"/>
              <a:gd name="T80" fmla="*/ 242 w 385"/>
              <a:gd name="T81" fmla="*/ 319 h 624"/>
              <a:gd name="T82" fmla="*/ 249 w 385"/>
              <a:gd name="T83" fmla="*/ 343 h 624"/>
              <a:gd name="T84" fmla="*/ 255 w 385"/>
              <a:gd name="T85" fmla="*/ 354 h 624"/>
              <a:gd name="T86" fmla="*/ 252 w 385"/>
              <a:gd name="T87" fmla="*/ 366 h 624"/>
              <a:gd name="T88" fmla="*/ 257 w 385"/>
              <a:gd name="T89" fmla="*/ 377 h 624"/>
              <a:gd name="T90" fmla="*/ 270 w 385"/>
              <a:gd name="T91" fmla="*/ 380 h 624"/>
              <a:gd name="T92" fmla="*/ 271 w 385"/>
              <a:gd name="T93" fmla="*/ 395 h 624"/>
              <a:gd name="T94" fmla="*/ 272 w 385"/>
              <a:gd name="T95" fmla="*/ 404 h 624"/>
              <a:gd name="T96" fmla="*/ 280 w 385"/>
              <a:gd name="T97" fmla="*/ 415 h 624"/>
              <a:gd name="T98" fmla="*/ 283 w 385"/>
              <a:gd name="T99" fmla="*/ 408 h 624"/>
              <a:gd name="T100" fmla="*/ 299 w 385"/>
              <a:gd name="T101" fmla="*/ 408 h 624"/>
              <a:gd name="T102" fmla="*/ 310 w 385"/>
              <a:gd name="T103" fmla="*/ 410 h 624"/>
              <a:gd name="T104" fmla="*/ 318 w 385"/>
              <a:gd name="T105" fmla="*/ 404 h 624"/>
              <a:gd name="T106" fmla="*/ 339 w 385"/>
              <a:gd name="T107" fmla="*/ 408 h 624"/>
              <a:gd name="T108" fmla="*/ 350 w 385"/>
              <a:gd name="T109" fmla="*/ 410 h 624"/>
              <a:gd name="T110" fmla="*/ 360 w 385"/>
              <a:gd name="T111" fmla="*/ 410 h 624"/>
              <a:gd name="T112" fmla="*/ 374 w 385"/>
              <a:gd name="T113" fmla="*/ 400 h 624"/>
              <a:gd name="T114" fmla="*/ 381 w 385"/>
              <a:gd name="T115" fmla="*/ 417 h 624"/>
              <a:gd name="T116" fmla="*/ 355 w 385"/>
              <a:gd name="T117" fmla="*/ 624 h 624"/>
              <a:gd name="T118" fmla="*/ 200 w 385"/>
              <a:gd name="T119" fmla="*/ 600 h 624"/>
              <a:gd name="T120" fmla="*/ 96 w 385"/>
              <a:gd name="T121" fmla="*/ 581 h 62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5"/>
              <a:gd name="T184" fmla="*/ 0 h 624"/>
              <a:gd name="T185" fmla="*/ 385 w 385"/>
              <a:gd name="T186" fmla="*/ 624 h 624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5" h="624">
                <a:moveTo>
                  <a:pt x="0" y="560"/>
                </a:moveTo>
                <a:lnTo>
                  <a:pt x="29" y="415"/>
                </a:lnTo>
                <a:lnTo>
                  <a:pt x="32" y="411"/>
                </a:lnTo>
                <a:lnTo>
                  <a:pt x="35" y="410"/>
                </a:lnTo>
                <a:lnTo>
                  <a:pt x="39" y="399"/>
                </a:lnTo>
                <a:lnTo>
                  <a:pt x="40" y="392"/>
                </a:lnTo>
                <a:lnTo>
                  <a:pt x="44" y="387"/>
                </a:lnTo>
                <a:lnTo>
                  <a:pt x="40" y="381"/>
                </a:lnTo>
                <a:lnTo>
                  <a:pt x="36" y="379"/>
                </a:lnTo>
                <a:lnTo>
                  <a:pt x="31" y="377"/>
                </a:lnTo>
                <a:lnTo>
                  <a:pt x="28" y="373"/>
                </a:lnTo>
                <a:lnTo>
                  <a:pt x="32" y="357"/>
                </a:lnTo>
                <a:lnTo>
                  <a:pt x="38" y="353"/>
                </a:lnTo>
                <a:lnTo>
                  <a:pt x="44" y="342"/>
                </a:lnTo>
                <a:lnTo>
                  <a:pt x="53" y="336"/>
                </a:lnTo>
                <a:lnTo>
                  <a:pt x="57" y="331"/>
                </a:lnTo>
                <a:lnTo>
                  <a:pt x="59" y="326"/>
                </a:lnTo>
                <a:lnTo>
                  <a:pt x="61" y="322"/>
                </a:lnTo>
                <a:lnTo>
                  <a:pt x="70" y="311"/>
                </a:lnTo>
                <a:lnTo>
                  <a:pt x="78" y="296"/>
                </a:lnTo>
                <a:lnTo>
                  <a:pt x="89" y="282"/>
                </a:lnTo>
                <a:lnTo>
                  <a:pt x="93" y="277"/>
                </a:lnTo>
                <a:lnTo>
                  <a:pt x="91" y="266"/>
                </a:lnTo>
                <a:lnTo>
                  <a:pt x="81" y="256"/>
                </a:lnTo>
                <a:lnTo>
                  <a:pt x="78" y="254"/>
                </a:lnTo>
                <a:lnTo>
                  <a:pt x="76" y="248"/>
                </a:lnTo>
                <a:lnTo>
                  <a:pt x="76" y="240"/>
                </a:lnTo>
                <a:lnTo>
                  <a:pt x="74" y="236"/>
                </a:lnTo>
                <a:lnTo>
                  <a:pt x="76" y="220"/>
                </a:lnTo>
                <a:lnTo>
                  <a:pt x="73" y="209"/>
                </a:lnTo>
                <a:lnTo>
                  <a:pt x="76" y="204"/>
                </a:lnTo>
                <a:lnTo>
                  <a:pt x="77" y="187"/>
                </a:lnTo>
                <a:lnTo>
                  <a:pt x="116" y="3"/>
                </a:lnTo>
                <a:lnTo>
                  <a:pt x="118" y="0"/>
                </a:lnTo>
                <a:lnTo>
                  <a:pt x="158" y="8"/>
                </a:lnTo>
                <a:lnTo>
                  <a:pt x="171" y="11"/>
                </a:lnTo>
                <a:lnTo>
                  <a:pt x="169" y="14"/>
                </a:lnTo>
                <a:lnTo>
                  <a:pt x="154" y="91"/>
                </a:lnTo>
                <a:lnTo>
                  <a:pt x="162" y="107"/>
                </a:lnTo>
                <a:lnTo>
                  <a:pt x="162" y="110"/>
                </a:lnTo>
                <a:lnTo>
                  <a:pt x="166" y="121"/>
                </a:lnTo>
                <a:lnTo>
                  <a:pt x="168" y="126"/>
                </a:lnTo>
                <a:lnTo>
                  <a:pt x="165" y="132"/>
                </a:lnTo>
                <a:lnTo>
                  <a:pt x="169" y="137"/>
                </a:lnTo>
                <a:lnTo>
                  <a:pt x="162" y="137"/>
                </a:lnTo>
                <a:lnTo>
                  <a:pt x="172" y="148"/>
                </a:lnTo>
                <a:lnTo>
                  <a:pt x="173" y="153"/>
                </a:lnTo>
                <a:lnTo>
                  <a:pt x="181" y="157"/>
                </a:lnTo>
                <a:lnTo>
                  <a:pt x="183" y="163"/>
                </a:lnTo>
                <a:lnTo>
                  <a:pt x="187" y="167"/>
                </a:lnTo>
                <a:lnTo>
                  <a:pt x="188" y="172"/>
                </a:lnTo>
                <a:lnTo>
                  <a:pt x="195" y="183"/>
                </a:lnTo>
                <a:lnTo>
                  <a:pt x="199" y="189"/>
                </a:lnTo>
                <a:lnTo>
                  <a:pt x="199" y="191"/>
                </a:lnTo>
                <a:lnTo>
                  <a:pt x="199" y="197"/>
                </a:lnTo>
                <a:lnTo>
                  <a:pt x="204" y="201"/>
                </a:lnTo>
                <a:lnTo>
                  <a:pt x="207" y="206"/>
                </a:lnTo>
                <a:lnTo>
                  <a:pt x="213" y="206"/>
                </a:lnTo>
                <a:lnTo>
                  <a:pt x="211" y="212"/>
                </a:lnTo>
                <a:lnTo>
                  <a:pt x="217" y="214"/>
                </a:lnTo>
                <a:lnTo>
                  <a:pt x="223" y="214"/>
                </a:lnTo>
                <a:lnTo>
                  <a:pt x="228" y="216"/>
                </a:lnTo>
                <a:lnTo>
                  <a:pt x="222" y="232"/>
                </a:lnTo>
                <a:lnTo>
                  <a:pt x="217" y="243"/>
                </a:lnTo>
                <a:lnTo>
                  <a:pt x="215" y="248"/>
                </a:lnTo>
                <a:lnTo>
                  <a:pt x="211" y="254"/>
                </a:lnTo>
                <a:lnTo>
                  <a:pt x="213" y="258"/>
                </a:lnTo>
                <a:lnTo>
                  <a:pt x="210" y="263"/>
                </a:lnTo>
                <a:lnTo>
                  <a:pt x="214" y="269"/>
                </a:lnTo>
                <a:lnTo>
                  <a:pt x="211" y="280"/>
                </a:lnTo>
                <a:lnTo>
                  <a:pt x="206" y="281"/>
                </a:lnTo>
                <a:lnTo>
                  <a:pt x="203" y="285"/>
                </a:lnTo>
                <a:lnTo>
                  <a:pt x="204" y="292"/>
                </a:lnTo>
                <a:lnTo>
                  <a:pt x="200" y="296"/>
                </a:lnTo>
                <a:lnTo>
                  <a:pt x="199" y="301"/>
                </a:lnTo>
                <a:lnTo>
                  <a:pt x="206" y="304"/>
                </a:lnTo>
                <a:lnTo>
                  <a:pt x="210" y="311"/>
                </a:lnTo>
                <a:lnTo>
                  <a:pt x="215" y="309"/>
                </a:lnTo>
                <a:lnTo>
                  <a:pt x="237" y="299"/>
                </a:lnTo>
                <a:lnTo>
                  <a:pt x="238" y="303"/>
                </a:lnTo>
                <a:lnTo>
                  <a:pt x="242" y="308"/>
                </a:lnTo>
                <a:lnTo>
                  <a:pt x="242" y="319"/>
                </a:lnTo>
                <a:lnTo>
                  <a:pt x="245" y="332"/>
                </a:lnTo>
                <a:lnTo>
                  <a:pt x="249" y="343"/>
                </a:lnTo>
                <a:lnTo>
                  <a:pt x="253" y="349"/>
                </a:lnTo>
                <a:lnTo>
                  <a:pt x="255" y="354"/>
                </a:lnTo>
                <a:lnTo>
                  <a:pt x="255" y="360"/>
                </a:lnTo>
                <a:lnTo>
                  <a:pt x="252" y="366"/>
                </a:lnTo>
                <a:lnTo>
                  <a:pt x="253" y="372"/>
                </a:lnTo>
                <a:lnTo>
                  <a:pt x="257" y="377"/>
                </a:lnTo>
                <a:lnTo>
                  <a:pt x="264" y="374"/>
                </a:lnTo>
                <a:lnTo>
                  <a:pt x="270" y="380"/>
                </a:lnTo>
                <a:lnTo>
                  <a:pt x="272" y="389"/>
                </a:lnTo>
                <a:lnTo>
                  <a:pt x="271" y="395"/>
                </a:lnTo>
                <a:lnTo>
                  <a:pt x="274" y="400"/>
                </a:lnTo>
                <a:lnTo>
                  <a:pt x="272" y="404"/>
                </a:lnTo>
                <a:lnTo>
                  <a:pt x="276" y="410"/>
                </a:lnTo>
                <a:lnTo>
                  <a:pt x="280" y="415"/>
                </a:lnTo>
                <a:lnTo>
                  <a:pt x="283" y="414"/>
                </a:lnTo>
                <a:lnTo>
                  <a:pt x="283" y="408"/>
                </a:lnTo>
                <a:lnTo>
                  <a:pt x="289" y="407"/>
                </a:lnTo>
                <a:lnTo>
                  <a:pt x="299" y="408"/>
                </a:lnTo>
                <a:lnTo>
                  <a:pt x="305" y="410"/>
                </a:lnTo>
                <a:lnTo>
                  <a:pt x="310" y="410"/>
                </a:lnTo>
                <a:lnTo>
                  <a:pt x="316" y="406"/>
                </a:lnTo>
                <a:lnTo>
                  <a:pt x="318" y="404"/>
                </a:lnTo>
                <a:lnTo>
                  <a:pt x="329" y="408"/>
                </a:lnTo>
                <a:lnTo>
                  <a:pt x="339" y="408"/>
                </a:lnTo>
                <a:lnTo>
                  <a:pt x="346" y="412"/>
                </a:lnTo>
                <a:lnTo>
                  <a:pt x="350" y="410"/>
                </a:lnTo>
                <a:lnTo>
                  <a:pt x="360" y="414"/>
                </a:lnTo>
                <a:lnTo>
                  <a:pt x="360" y="410"/>
                </a:lnTo>
                <a:lnTo>
                  <a:pt x="369" y="399"/>
                </a:lnTo>
                <a:lnTo>
                  <a:pt x="374" y="400"/>
                </a:lnTo>
                <a:lnTo>
                  <a:pt x="377" y="410"/>
                </a:lnTo>
                <a:lnTo>
                  <a:pt x="381" y="417"/>
                </a:lnTo>
                <a:lnTo>
                  <a:pt x="385" y="421"/>
                </a:lnTo>
                <a:lnTo>
                  <a:pt x="355" y="624"/>
                </a:lnTo>
                <a:lnTo>
                  <a:pt x="284" y="615"/>
                </a:lnTo>
                <a:lnTo>
                  <a:pt x="200" y="600"/>
                </a:lnTo>
                <a:lnTo>
                  <a:pt x="177" y="596"/>
                </a:lnTo>
                <a:lnTo>
                  <a:pt x="96" y="581"/>
                </a:lnTo>
                <a:lnTo>
                  <a:pt x="0" y="560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9" name="Freeform 111"/>
          <p:cNvSpPr>
            <a:spLocks/>
          </p:cNvSpPr>
          <p:nvPr/>
        </p:nvSpPr>
        <p:spPr bwMode="auto">
          <a:xfrm>
            <a:off x="2945543" y="2947040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Freeform 112"/>
          <p:cNvSpPr>
            <a:spLocks/>
          </p:cNvSpPr>
          <p:nvPr/>
        </p:nvSpPr>
        <p:spPr bwMode="auto">
          <a:xfrm>
            <a:off x="2945543" y="2947040"/>
            <a:ext cx="588615" cy="739894"/>
          </a:xfrm>
          <a:custGeom>
            <a:avLst/>
            <a:gdLst>
              <a:gd name="T0" fmla="*/ 0 w 362"/>
              <a:gd name="T1" fmla="*/ 406 h 455"/>
              <a:gd name="T2" fmla="*/ 73 w 362"/>
              <a:gd name="T3" fmla="*/ 0 h 455"/>
              <a:gd name="T4" fmla="*/ 96 w 362"/>
              <a:gd name="T5" fmla="*/ 4 h 455"/>
              <a:gd name="T6" fmla="*/ 180 w 362"/>
              <a:gd name="T7" fmla="*/ 19 h 455"/>
              <a:gd name="T8" fmla="*/ 251 w 362"/>
              <a:gd name="T9" fmla="*/ 28 h 455"/>
              <a:gd name="T10" fmla="*/ 239 w 362"/>
              <a:gd name="T11" fmla="*/ 111 h 455"/>
              <a:gd name="T12" fmla="*/ 362 w 362"/>
              <a:gd name="T13" fmla="*/ 127 h 455"/>
              <a:gd name="T14" fmla="*/ 320 w 362"/>
              <a:gd name="T15" fmla="*/ 455 h 455"/>
              <a:gd name="T16" fmla="*/ 232 w 362"/>
              <a:gd name="T17" fmla="*/ 443 h 455"/>
              <a:gd name="T18" fmla="*/ 147 w 362"/>
              <a:gd name="T19" fmla="*/ 431 h 455"/>
              <a:gd name="T20" fmla="*/ 58 w 362"/>
              <a:gd name="T21" fmla="*/ 416 h 455"/>
              <a:gd name="T22" fmla="*/ 0 w 362"/>
              <a:gd name="T23" fmla="*/ 406 h 4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2"/>
              <a:gd name="T37" fmla="*/ 0 h 455"/>
              <a:gd name="T38" fmla="*/ 362 w 362"/>
              <a:gd name="T39" fmla="*/ 455 h 4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2" h="455">
                <a:moveTo>
                  <a:pt x="0" y="406"/>
                </a:moveTo>
                <a:lnTo>
                  <a:pt x="73" y="0"/>
                </a:lnTo>
                <a:lnTo>
                  <a:pt x="96" y="4"/>
                </a:lnTo>
                <a:lnTo>
                  <a:pt x="180" y="19"/>
                </a:lnTo>
                <a:lnTo>
                  <a:pt x="251" y="28"/>
                </a:lnTo>
                <a:lnTo>
                  <a:pt x="239" y="111"/>
                </a:lnTo>
                <a:lnTo>
                  <a:pt x="362" y="127"/>
                </a:lnTo>
                <a:lnTo>
                  <a:pt x="320" y="455"/>
                </a:lnTo>
                <a:lnTo>
                  <a:pt x="232" y="443"/>
                </a:lnTo>
                <a:lnTo>
                  <a:pt x="147" y="431"/>
                </a:lnTo>
                <a:lnTo>
                  <a:pt x="58" y="416"/>
                </a:lnTo>
                <a:lnTo>
                  <a:pt x="0" y="406"/>
                </a:lnTo>
              </a:path>
            </a:pathLst>
          </a:custGeom>
          <a:solidFill>
            <a:schemeClr val="accent1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Freeform 113"/>
          <p:cNvSpPr>
            <a:spLocks/>
          </p:cNvSpPr>
          <p:nvPr/>
        </p:nvSpPr>
        <p:spPr bwMode="auto">
          <a:xfrm>
            <a:off x="3026681" y="1995355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2" name="Freeform 114"/>
          <p:cNvSpPr>
            <a:spLocks/>
          </p:cNvSpPr>
          <p:nvPr/>
        </p:nvSpPr>
        <p:spPr bwMode="auto">
          <a:xfrm>
            <a:off x="3026681" y="1995355"/>
            <a:ext cx="1083711" cy="672506"/>
          </a:xfrm>
          <a:custGeom>
            <a:avLst/>
            <a:gdLst>
              <a:gd name="T0" fmla="*/ 14 w 666"/>
              <a:gd name="T1" fmla="*/ 115 h 414"/>
              <a:gd name="T2" fmla="*/ 8 w 666"/>
              <a:gd name="T3" fmla="*/ 99 h 414"/>
              <a:gd name="T4" fmla="*/ 0 w 666"/>
              <a:gd name="T5" fmla="*/ 80 h 414"/>
              <a:gd name="T6" fmla="*/ 17 w 666"/>
              <a:gd name="T7" fmla="*/ 0 h 414"/>
              <a:gd name="T8" fmla="*/ 235 w 666"/>
              <a:gd name="T9" fmla="*/ 39 h 414"/>
              <a:gd name="T10" fmla="*/ 437 w 666"/>
              <a:gd name="T11" fmla="*/ 66 h 414"/>
              <a:gd name="T12" fmla="*/ 627 w 666"/>
              <a:gd name="T13" fmla="*/ 87 h 414"/>
              <a:gd name="T14" fmla="*/ 666 w 666"/>
              <a:gd name="T15" fmla="*/ 91 h 414"/>
              <a:gd name="T16" fmla="*/ 645 w 666"/>
              <a:gd name="T17" fmla="*/ 408 h 414"/>
              <a:gd name="T18" fmla="*/ 563 w 666"/>
              <a:gd name="T19" fmla="*/ 408 h 414"/>
              <a:gd name="T20" fmla="*/ 347 w 666"/>
              <a:gd name="T21" fmla="*/ 385 h 414"/>
              <a:gd name="T22" fmla="*/ 236 w 666"/>
              <a:gd name="T23" fmla="*/ 374 h 414"/>
              <a:gd name="T24" fmla="*/ 227 w 666"/>
              <a:gd name="T25" fmla="*/ 406 h 414"/>
              <a:gd name="T26" fmla="*/ 220 w 666"/>
              <a:gd name="T27" fmla="*/ 389 h 414"/>
              <a:gd name="T28" fmla="*/ 206 w 666"/>
              <a:gd name="T29" fmla="*/ 399 h 414"/>
              <a:gd name="T30" fmla="*/ 196 w 666"/>
              <a:gd name="T31" fmla="*/ 399 h 414"/>
              <a:gd name="T32" fmla="*/ 185 w 666"/>
              <a:gd name="T33" fmla="*/ 397 h 414"/>
              <a:gd name="T34" fmla="*/ 164 w 666"/>
              <a:gd name="T35" fmla="*/ 393 h 414"/>
              <a:gd name="T36" fmla="*/ 156 w 666"/>
              <a:gd name="T37" fmla="*/ 399 h 414"/>
              <a:gd name="T38" fmla="*/ 145 w 666"/>
              <a:gd name="T39" fmla="*/ 397 h 414"/>
              <a:gd name="T40" fmla="*/ 129 w 666"/>
              <a:gd name="T41" fmla="*/ 397 h 414"/>
              <a:gd name="T42" fmla="*/ 126 w 666"/>
              <a:gd name="T43" fmla="*/ 404 h 414"/>
              <a:gd name="T44" fmla="*/ 118 w 666"/>
              <a:gd name="T45" fmla="*/ 393 h 414"/>
              <a:gd name="T46" fmla="*/ 117 w 666"/>
              <a:gd name="T47" fmla="*/ 384 h 414"/>
              <a:gd name="T48" fmla="*/ 116 w 666"/>
              <a:gd name="T49" fmla="*/ 369 h 414"/>
              <a:gd name="T50" fmla="*/ 103 w 666"/>
              <a:gd name="T51" fmla="*/ 366 h 414"/>
              <a:gd name="T52" fmla="*/ 98 w 666"/>
              <a:gd name="T53" fmla="*/ 355 h 414"/>
              <a:gd name="T54" fmla="*/ 101 w 666"/>
              <a:gd name="T55" fmla="*/ 343 h 414"/>
              <a:gd name="T56" fmla="*/ 95 w 666"/>
              <a:gd name="T57" fmla="*/ 332 h 414"/>
              <a:gd name="T58" fmla="*/ 88 w 666"/>
              <a:gd name="T59" fmla="*/ 308 h 414"/>
              <a:gd name="T60" fmla="*/ 84 w 666"/>
              <a:gd name="T61" fmla="*/ 292 h 414"/>
              <a:gd name="T62" fmla="*/ 61 w 666"/>
              <a:gd name="T63" fmla="*/ 298 h 414"/>
              <a:gd name="T64" fmla="*/ 52 w 666"/>
              <a:gd name="T65" fmla="*/ 293 h 414"/>
              <a:gd name="T66" fmla="*/ 46 w 666"/>
              <a:gd name="T67" fmla="*/ 285 h 414"/>
              <a:gd name="T68" fmla="*/ 49 w 666"/>
              <a:gd name="T69" fmla="*/ 274 h 414"/>
              <a:gd name="T70" fmla="*/ 57 w 666"/>
              <a:gd name="T71" fmla="*/ 269 h 414"/>
              <a:gd name="T72" fmla="*/ 56 w 666"/>
              <a:gd name="T73" fmla="*/ 252 h 414"/>
              <a:gd name="T74" fmla="*/ 57 w 666"/>
              <a:gd name="T75" fmla="*/ 243 h 414"/>
              <a:gd name="T76" fmla="*/ 63 w 666"/>
              <a:gd name="T77" fmla="*/ 232 h 414"/>
              <a:gd name="T78" fmla="*/ 74 w 666"/>
              <a:gd name="T79" fmla="*/ 205 h 414"/>
              <a:gd name="T80" fmla="*/ 63 w 666"/>
              <a:gd name="T81" fmla="*/ 203 h 414"/>
              <a:gd name="T82" fmla="*/ 59 w 666"/>
              <a:gd name="T83" fmla="*/ 195 h 414"/>
              <a:gd name="T84" fmla="*/ 50 w 666"/>
              <a:gd name="T85" fmla="*/ 190 h 414"/>
              <a:gd name="T86" fmla="*/ 45 w 666"/>
              <a:gd name="T87" fmla="*/ 180 h 414"/>
              <a:gd name="T88" fmla="*/ 41 w 666"/>
              <a:gd name="T89" fmla="*/ 172 h 414"/>
              <a:gd name="T90" fmla="*/ 33 w 666"/>
              <a:gd name="T91" fmla="*/ 156 h 414"/>
              <a:gd name="T92" fmla="*/ 27 w 666"/>
              <a:gd name="T93" fmla="*/ 146 h 414"/>
              <a:gd name="T94" fmla="*/ 18 w 666"/>
              <a:gd name="T95" fmla="*/ 137 h 414"/>
              <a:gd name="T96" fmla="*/ 15 w 666"/>
              <a:gd name="T97" fmla="*/ 126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66"/>
              <a:gd name="T148" fmla="*/ 0 h 414"/>
              <a:gd name="T149" fmla="*/ 666 w 666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66" h="414">
                <a:moveTo>
                  <a:pt x="11" y="121"/>
                </a:moveTo>
                <a:lnTo>
                  <a:pt x="14" y="115"/>
                </a:lnTo>
                <a:lnTo>
                  <a:pt x="12" y="110"/>
                </a:lnTo>
                <a:lnTo>
                  <a:pt x="8" y="99"/>
                </a:lnTo>
                <a:lnTo>
                  <a:pt x="8" y="96"/>
                </a:lnTo>
                <a:lnTo>
                  <a:pt x="0" y="80"/>
                </a:lnTo>
                <a:lnTo>
                  <a:pt x="15" y="3"/>
                </a:lnTo>
                <a:lnTo>
                  <a:pt x="17" y="0"/>
                </a:lnTo>
                <a:lnTo>
                  <a:pt x="95" y="16"/>
                </a:lnTo>
                <a:lnTo>
                  <a:pt x="235" y="39"/>
                </a:lnTo>
                <a:lnTo>
                  <a:pt x="357" y="57"/>
                </a:lnTo>
                <a:lnTo>
                  <a:pt x="437" y="66"/>
                </a:lnTo>
                <a:lnTo>
                  <a:pt x="521" y="76"/>
                </a:lnTo>
                <a:lnTo>
                  <a:pt x="627" y="87"/>
                </a:lnTo>
                <a:lnTo>
                  <a:pt x="666" y="90"/>
                </a:lnTo>
                <a:lnTo>
                  <a:pt x="666" y="91"/>
                </a:lnTo>
                <a:lnTo>
                  <a:pt x="649" y="338"/>
                </a:lnTo>
                <a:lnTo>
                  <a:pt x="645" y="408"/>
                </a:lnTo>
                <a:lnTo>
                  <a:pt x="642" y="414"/>
                </a:lnTo>
                <a:lnTo>
                  <a:pt x="563" y="408"/>
                </a:lnTo>
                <a:lnTo>
                  <a:pt x="451" y="397"/>
                </a:lnTo>
                <a:lnTo>
                  <a:pt x="347" y="385"/>
                </a:lnTo>
                <a:lnTo>
                  <a:pt x="242" y="370"/>
                </a:lnTo>
                <a:lnTo>
                  <a:pt x="236" y="374"/>
                </a:lnTo>
                <a:lnTo>
                  <a:pt x="231" y="410"/>
                </a:lnTo>
                <a:lnTo>
                  <a:pt x="227" y="406"/>
                </a:lnTo>
                <a:lnTo>
                  <a:pt x="223" y="399"/>
                </a:lnTo>
                <a:lnTo>
                  <a:pt x="220" y="389"/>
                </a:lnTo>
                <a:lnTo>
                  <a:pt x="215" y="388"/>
                </a:lnTo>
                <a:lnTo>
                  <a:pt x="206" y="399"/>
                </a:lnTo>
                <a:lnTo>
                  <a:pt x="206" y="403"/>
                </a:lnTo>
                <a:lnTo>
                  <a:pt x="196" y="399"/>
                </a:lnTo>
                <a:lnTo>
                  <a:pt x="192" y="401"/>
                </a:lnTo>
                <a:lnTo>
                  <a:pt x="185" y="397"/>
                </a:lnTo>
                <a:lnTo>
                  <a:pt x="175" y="397"/>
                </a:lnTo>
                <a:lnTo>
                  <a:pt x="164" y="393"/>
                </a:lnTo>
                <a:lnTo>
                  <a:pt x="162" y="395"/>
                </a:lnTo>
                <a:lnTo>
                  <a:pt x="156" y="399"/>
                </a:lnTo>
                <a:lnTo>
                  <a:pt x="151" y="399"/>
                </a:lnTo>
                <a:lnTo>
                  <a:pt x="145" y="397"/>
                </a:lnTo>
                <a:lnTo>
                  <a:pt x="135" y="396"/>
                </a:lnTo>
                <a:lnTo>
                  <a:pt x="129" y="397"/>
                </a:lnTo>
                <a:lnTo>
                  <a:pt x="129" y="403"/>
                </a:lnTo>
                <a:lnTo>
                  <a:pt x="126" y="404"/>
                </a:lnTo>
                <a:lnTo>
                  <a:pt x="122" y="399"/>
                </a:lnTo>
                <a:lnTo>
                  <a:pt x="118" y="393"/>
                </a:lnTo>
                <a:lnTo>
                  <a:pt x="120" y="389"/>
                </a:lnTo>
                <a:lnTo>
                  <a:pt x="117" y="384"/>
                </a:lnTo>
                <a:lnTo>
                  <a:pt x="118" y="378"/>
                </a:lnTo>
                <a:lnTo>
                  <a:pt x="116" y="369"/>
                </a:lnTo>
                <a:lnTo>
                  <a:pt x="110" y="363"/>
                </a:lnTo>
                <a:lnTo>
                  <a:pt x="103" y="366"/>
                </a:lnTo>
                <a:lnTo>
                  <a:pt x="99" y="361"/>
                </a:lnTo>
                <a:lnTo>
                  <a:pt x="98" y="355"/>
                </a:lnTo>
                <a:lnTo>
                  <a:pt x="101" y="349"/>
                </a:lnTo>
                <a:lnTo>
                  <a:pt x="101" y="343"/>
                </a:lnTo>
                <a:lnTo>
                  <a:pt x="99" y="338"/>
                </a:lnTo>
                <a:lnTo>
                  <a:pt x="95" y="332"/>
                </a:lnTo>
                <a:lnTo>
                  <a:pt x="91" y="321"/>
                </a:lnTo>
                <a:lnTo>
                  <a:pt x="88" y="308"/>
                </a:lnTo>
                <a:lnTo>
                  <a:pt x="88" y="297"/>
                </a:lnTo>
                <a:lnTo>
                  <a:pt x="84" y="292"/>
                </a:lnTo>
                <a:lnTo>
                  <a:pt x="83" y="288"/>
                </a:lnTo>
                <a:lnTo>
                  <a:pt x="61" y="298"/>
                </a:lnTo>
                <a:lnTo>
                  <a:pt x="56" y="300"/>
                </a:lnTo>
                <a:lnTo>
                  <a:pt x="52" y="293"/>
                </a:lnTo>
                <a:lnTo>
                  <a:pt x="45" y="290"/>
                </a:lnTo>
                <a:lnTo>
                  <a:pt x="46" y="285"/>
                </a:lnTo>
                <a:lnTo>
                  <a:pt x="50" y="281"/>
                </a:lnTo>
                <a:lnTo>
                  <a:pt x="49" y="274"/>
                </a:lnTo>
                <a:lnTo>
                  <a:pt x="52" y="270"/>
                </a:lnTo>
                <a:lnTo>
                  <a:pt x="57" y="269"/>
                </a:lnTo>
                <a:lnTo>
                  <a:pt x="60" y="258"/>
                </a:lnTo>
                <a:lnTo>
                  <a:pt x="56" y="252"/>
                </a:lnTo>
                <a:lnTo>
                  <a:pt x="59" y="247"/>
                </a:lnTo>
                <a:lnTo>
                  <a:pt x="57" y="243"/>
                </a:lnTo>
                <a:lnTo>
                  <a:pt x="61" y="237"/>
                </a:lnTo>
                <a:lnTo>
                  <a:pt x="63" y="232"/>
                </a:lnTo>
                <a:lnTo>
                  <a:pt x="68" y="221"/>
                </a:lnTo>
                <a:lnTo>
                  <a:pt x="74" y="205"/>
                </a:lnTo>
                <a:lnTo>
                  <a:pt x="69" y="203"/>
                </a:lnTo>
                <a:lnTo>
                  <a:pt x="63" y="203"/>
                </a:lnTo>
                <a:lnTo>
                  <a:pt x="57" y="201"/>
                </a:lnTo>
                <a:lnTo>
                  <a:pt x="59" y="195"/>
                </a:lnTo>
                <a:lnTo>
                  <a:pt x="53" y="195"/>
                </a:lnTo>
                <a:lnTo>
                  <a:pt x="50" y="190"/>
                </a:lnTo>
                <a:lnTo>
                  <a:pt x="45" y="186"/>
                </a:lnTo>
                <a:lnTo>
                  <a:pt x="45" y="180"/>
                </a:lnTo>
                <a:lnTo>
                  <a:pt x="45" y="178"/>
                </a:lnTo>
                <a:lnTo>
                  <a:pt x="41" y="172"/>
                </a:lnTo>
                <a:lnTo>
                  <a:pt x="34" y="161"/>
                </a:lnTo>
                <a:lnTo>
                  <a:pt x="33" y="156"/>
                </a:lnTo>
                <a:lnTo>
                  <a:pt x="29" y="152"/>
                </a:lnTo>
                <a:lnTo>
                  <a:pt x="27" y="146"/>
                </a:lnTo>
                <a:lnTo>
                  <a:pt x="19" y="142"/>
                </a:lnTo>
                <a:lnTo>
                  <a:pt x="18" y="137"/>
                </a:lnTo>
                <a:lnTo>
                  <a:pt x="8" y="126"/>
                </a:lnTo>
                <a:lnTo>
                  <a:pt x="15" y="126"/>
                </a:lnTo>
                <a:lnTo>
                  <a:pt x="11" y="12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3" name="Freeform 115"/>
          <p:cNvSpPr>
            <a:spLocks/>
          </p:cNvSpPr>
          <p:nvPr/>
        </p:nvSpPr>
        <p:spPr bwMode="auto">
          <a:xfrm>
            <a:off x="3334744" y="2596347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Freeform 116"/>
          <p:cNvSpPr>
            <a:spLocks/>
          </p:cNvSpPr>
          <p:nvPr/>
        </p:nvSpPr>
        <p:spPr bwMode="auto">
          <a:xfrm>
            <a:off x="3334744" y="2596347"/>
            <a:ext cx="735769" cy="605118"/>
          </a:xfrm>
          <a:custGeom>
            <a:avLst/>
            <a:gdLst>
              <a:gd name="T0" fmla="*/ 12 w 453"/>
              <a:gd name="T1" fmla="*/ 243 h 372"/>
              <a:gd name="T2" fmla="*/ 42 w 453"/>
              <a:gd name="T3" fmla="*/ 40 h 372"/>
              <a:gd name="T4" fmla="*/ 47 w 453"/>
              <a:gd name="T5" fmla="*/ 4 h 372"/>
              <a:gd name="T6" fmla="*/ 53 w 453"/>
              <a:gd name="T7" fmla="*/ 0 h 372"/>
              <a:gd name="T8" fmla="*/ 158 w 453"/>
              <a:gd name="T9" fmla="*/ 15 h 372"/>
              <a:gd name="T10" fmla="*/ 262 w 453"/>
              <a:gd name="T11" fmla="*/ 27 h 372"/>
              <a:gd name="T12" fmla="*/ 374 w 453"/>
              <a:gd name="T13" fmla="*/ 38 h 372"/>
              <a:gd name="T14" fmla="*/ 453 w 453"/>
              <a:gd name="T15" fmla="*/ 44 h 372"/>
              <a:gd name="T16" fmla="*/ 441 w 453"/>
              <a:gd name="T17" fmla="*/ 208 h 372"/>
              <a:gd name="T18" fmla="*/ 430 w 453"/>
              <a:gd name="T19" fmla="*/ 372 h 372"/>
              <a:gd name="T20" fmla="*/ 333 w 453"/>
              <a:gd name="T21" fmla="*/ 365 h 372"/>
              <a:gd name="T22" fmla="*/ 281 w 453"/>
              <a:gd name="T23" fmla="*/ 360 h 372"/>
              <a:gd name="T24" fmla="*/ 182 w 453"/>
              <a:gd name="T25" fmla="*/ 349 h 372"/>
              <a:gd name="T26" fmla="*/ 123 w 453"/>
              <a:gd name="T27" fmla="*/ 342 h 372"/>
              <a:gd name="T28" fmla="*/ 0 w 453"/>
              <a:gd name="T29" fmla="*/ 326 h 372"/>
              <a:gd name="T30" fmla="*/ 12 w 453"/>
              <a:gd name="T31" fmla="*/ 243 h 37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53"/>
              <a:gd name="T49" fmla="*/ 0 h 372"/>
              <a:gd name="T50" fmla="*/ 453 w 453"/>
              <a:gd name="T51" fmla="*/ 372 h 37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53" h="372">
                <a:moveTo>
                  <a:pt x="12" y="243"/>
                </a:moveTo>
                <a:lnTo>
                  <a:pt x="42" y="40"/>
                </a:lnTo>
                <a:lnTo>
                  <a:pt x="47" y="4"/>
                </a:lnTo>
                <a:lnTo>
                  <a:pt x="53" y="0"/>
                </a:lnTo>
                <a:lnTo>
                  <a:pt x="158" y="15"/>
                </a:lnTo>
                <a:lnTo>
                  <a:pt x="262" y="27"/>
                </a:lnTo>
                <a:lnTo>
                  <a:pt x="374" y="38"/>
                </a:lnTo>
                <a:lnTo>
                  <a:pt x="453" y="44"/>
                </a:lnTo>
                <a:lnTo>
                  <a:pt x="441" y="208"/>
                </a:lnTo>
                <a:lnTo>
                  <a:pt x="430" y="372"/>
                </a:lnTo>
                <a:lnTo>
                  <a:pt x="333" y="365"/>
                </a:lnTo>
                <a:lnTo>
                  <a:pt x="281" y="360"/>
                </a:lnTo>
                <a:lnTo>
                  <a:pt x="182" y="349"/>
                </a:lnTo>
                <a:lnTo>
                  <a:pt x="123" y="342"/>
                </a:lnTo>
                <a:lnTo>
                  <a:pt x="0" y="326"/>
                </a:lnTo>
                <a:lnTo>
                  <a:pt x="12" y="24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Freeform 117"/>
          <p:cNvSpPr>
            <a:spLocks/>
          </p:cNvSpPr>
          <p:nvPr/>
        </p:nvSpPr>
        <p:spPr bwMode="auto">
          <a:xfrm>
            <a:off x="3371874" y="3686934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6" name="Freeform 118"/>
          <p:cNvSpPr>
            <a:spLocks/>
          </p:cNvSpPr>
          <p:nvPr/>
        </p:nvSpPr>
        <p:spPr bwMode="auto">
          <a:xfrm>
            <a:off x="3371874" y="3686934"/>
            <a:ext cx="730267" cy="763274"/>
          </a:xfrm>
          <a:custGeom>
            <a:avLst/>
            <a:gdLst>
              <a:gd name="T0" fmla="*/ 0 w 449"/>
              <a:gd name="T1" fmla="*/ 463 h 469"/>
              <a:gd name="T2" fmla="*/ 0 w 449"/>
              <a:gd name="T3" fmla="*/ 460 h 469"/>
              <a:gd name="T4" fmla="*/ 58 w 449"/>
              <a:gd name="T5" fmla="*/ 0 h 469"/>
              <a:gd name="T6" fmla="*/ 165 w 449"/>
              <a:gd name="T7" fmla="*/ 12 h 469"/>
              <a:gd name="T8" fmla="*/ 260 w 449"/>
              <a:gd name="T9" fmla="*/ 22 h 469"/>
              <a:gd name="T10" fmla="*/ 376 w 449"/>
              <a:gd name="T11" fmla="*/ 31 h 469"/>
              <a:gd name="T12" fmla="*/ 449 w 449"/>
              <a:gd name="T13" fmla="*/ 37 h 469"/>
              <a:gd name="T14" fmla="*/ 446 w 449"/>
              <a:gd name="T15" fmla="*/ 77 h 469"/>
              <a:gd name="T16" fmla="*/ 443 w 449"/>
              <a:gd name="T17" fmla="*/ 79 h 469"/>
              <a:gd name="T18" fmla="*/ 442 w 449"/>
              <a:gd name="T19" fmla="*/ 84 h 469"/>
              <a:gd name="T20" fmla="*/ 431 w 449"/>
              <a:gd name="T21" fmla="*/ 282 h 469"/>
              <a:gd name="T22" fmla="*/ 424 w 449"/>
              <a:gd name="T23" fmla="*/ 357 h 469"/>
              <a:gd name="T24" fmla="*/ 419 w 449"/>
              <a:gd name="T25" fmla="*/ 442 h 469"/>
              <a:gd name="T26" fmla="*/ 414 w 449"/>
              <a:gd name="T27" fmla="*/ 448 h 469"/>
              <a:gd name="T28" fmla="*/ 411 w 449"/>
              <a:gd name="T29" fmla="*/ 448 h 469"/>
              <a:gd name="T30" fmla="*/ 351 w 449"/>
              <a:gd name="T31" fmla="*/ 444 h 469"/>
              <a:gd name="T32" fmla="*/ 290 w 449"/>
              <a:gd name="T33" fmla="*/ 438 h 469"/>
              <a:gd name="T34" fmla="*/ 222 w 449"/>
              <a:gd name="T35" fmla="*/ 433 h 469"/>
              <a:gd name="T36" fmla="*/ 171 w 449"/>
              <a:gd name="T37" fmla="*/ 427 h 469"/>
              <a:gd name="T38" fmla="*/ 171 w 449"/>
              <a:gd name="T39" fmla="*/ 430 h 469"/>
              <a:gd name="T40" fmla="*/ 173 w 449"/>
              <a:gd name="T41" fmla="*/ 440 h 469"/>
              <a:gd name="T42" fmla="*/ 176 w 449"/>
              <a:gd name="T43" fmla="*/ 444 h 469"/>
              <a:gd name="T44" fmla="*/ 176 w 449"/>
              <a:gd name="T45" fmla="*/ 446 h 469"/>
              <a:gd name="T46" fmla="*/ 176 w 449"/>
              <a:gd name="T47" fmla="*/ 446 h 469"/>
              <a:gd name="T48" fmla="*/ 64 w 449"/>
              <a:gd name="T49" fmla="*/ 434 h 469"/>
              <a:gd name="T50" fmla="*/ 61 w 449"/>
              <a:gd name="T51" fmla="*/ 441 h 469"/>
              <a:gd name="T52" fmla="*/ 58 w 449"/>
              <a:gd name="T53" fmla="*/ 468 h 469"/>
              <a:gd name="T54" fmla="*/ 53 w 449"/>
              <a:gd name="T55" fmla="*/ 469 h 469"/>
              <a:gd name="T56" fmla="*/ 0 w 449"/>
              <a:gd name="T57" fmla="*/ 463 h 46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49"/>
              <a:gd name="T88" fmla="*/ 0 h 469"/>
              <a:gd name="T89" fmla="*/ 449 w 449"/>
              <a:gd name="T90" fmla="*/ 469 h 469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49" h="469">
                <a:moveTo>
                  <a:pt x="0" y="463"/>
                </a:moveTo>
                <a:lnTo>
                  <a:pt x="0" y="460"/>
                </a:lnTo>
                <a:lnTo>
                  <a:pt x="58" y="0"/>
                </a:lnTo>
                <a:lnTo>
                  <a:pt x="165" y="12"/>
                </a:lnTo>
                <a:lnTo>
                  <a:pt x="260" y="22"/>
                </a:lnTo>
                <a:lnTo>
                  <a:pt x="376" y="31"/>
                </a:lnTo>
                <a:lnTo>
                  <a:pt x="449" y="37"/>
                </a:lnTo>
                <a:lnTo>
                  <a:pt x="446" y="77"/>
                </a:lnTo>
                <a:lnTo>
                  <a:pt x="443" y="79"/>
                </a:lnTo>
                <a:lnTo>
                  <a:pt x="442" y="84"/>
                </a:lnTo>
                <a:lnTo>
                  <a:pt x="431" y="282"/>
                </a:lnTo>
                <a:lnTo>
                  <a:pt x="424" y="357"/>
                </a:lnTo>
                <a:lnTo>
                  <a:pt x="419" y="442"/>
                </a:lnTo>
                <a:lnTo>
                  <a:pt x="414" y="448"/>
                </a:lnTo>
                <a:lnTo>
                  <a:pt x="411" y="448"/>
                </a:lnTo>
                <a:lnTo>
                  <a:pt x="351" y="444"/>
                </a:lnTo>
                <a:lnTo>
                  <a:pt x="290" y="438"/>
                </a:lnTo>
                <a:lnTo>
                  <a:pt x="222" y="433"/>
                </a:lnTo>
                <a:lnTo>
                  <a:pt x="171" y="427"/>
                </a:lnTo>
                <a:lnTo>
                  <a:pt x="171" y="430"/>
                </a:lnTo>
                <a:lnTo>
                  <a:pt x="173" y="440"/>
                </a:lnTo>
                <a:lnTo>
                  <a:pt x="176" y="444"/>
                </a:lnTo>
                <a:lnTo>
                  <a:pt x="176" y="446"/>
                </a:lnTo>
                <a:lnTo>
                  <a:pt x="64" y="434"/>
                </a:lnTo>
                <a:lnTo>
                  <a:pt x="61" y="441"/>
                </a:lnTo>
                <a:lnTo>
                  <a:pt x="58" y="468"/>
                </a:lnTo>
                <a:lnTo>
                  <a:pt x="53" y="469"/>
                </a:lnTo>
                <a:lnTo>
                  <a:pt x="0" y="46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Freeform 119"/>
          <p:cNvSpPr>
            <a:spLocks/>
          </p:cNvSpPr>
          <p:nvPr/>
        </p:nvSpPr>
        <p:spPr bwMode="auto">
          <a:xfrm>
            <a:off x="3465393" y="3153330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8" name="Freeform 120"/>
          <p:cNvSpPr>
            <a:spLocks/>
          </p:cNvSpPr>
          <p:nvPr/>
        </p:nvSpPr>
        <p:spPr bwMode="auto">
          <a:xfrm>
            <a:off x="3465393" y="3153330"/>
            <a:ext cx="767399" cy="600992"/>
          </a:xfrm>
          <a:custGeom>
            <a:avLst/>
            <a:gdLst>
              <a:gd name="T0" fmla="*/ 0 w 471"/>
              <a:gd name="T1" fmla="*/ 328 h 369"/>
              <a:gd name="T2" fmla="*/ 42 w 471"/>
              <a:gd name="T3" fmla="*/ 0 h 369"/>
              <a:gd name="T4" fmla="*/ 101 w 471"/>
              <a:gd name="T5" fmla="*/ 7 h 369"/>
              <a:gd name="T6" fmla="*/ 200 w 471"/>
              <a:gd name="T7" fmla="*/ 18 h 369"/>
              <a:gd name="T8" fmla="*/ 252 w 471"/>
              <a:gd name="T9" fmla="*/ 23 h 369"/>
              <a:gd name="T10" fmla="*/ 349 w 471"/>
              <a:gd name="T11" fmla="*/ 30 h 369"/>
              <a:gd name="T12" fmla="*/ 404 w 471"/>
              <a:gd name="T13" fmla="*/ 34 h 369"/>
              <a:gd name="T14" fmla="*/ 465 w 471"/>
              <a:gd name="T15" fmla="*/ 38 h 369"/>
              <a:gd name="T16" fmla="*/ 471 w 471"/>
              <a:gd name="T17" fmla="*/ 41 h 369"/>
              <a:gd name="T18" fmla="*/ 467 w 471"/>
              <a:gd name="T19" fmla="*/ 121 h 369"/>
              <a:gd name="T20" fmla="*/ 455 w 471"/>
              <a:gd name="T21" fmla="*/ 369 h 369"/>
              <a:gd name="T22" fmla="*/ 391 w 471"/>
              <a:gd name="T23" fmla="*/ 365 h 369"/>
              <a:gd name="T24" fmla="*/ 318 w 471"/>
              <a:gd name="T25" fmla="*/ 359 h 369"/>
              <a:gd name="T26" fmla="*/ 202 w 471"/>
              <a:gd name="T27" fmla="*/ 350 h 369"/>
              <a:gd name="T28" fmla="*/ 107 w 471"/>
              <a:gd name="T29" fmla="*/ 340 h 369"/>
              <a:gd name="T30" fmla="*/ 0 w 471"/>
              <a:gd name="T31" fmla="*/ 328 h 36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471"/>
              <a:gd name="T49" fmla="*/ 0 h 369"/>
              <a:gd name="T50" fmla="*/ 471 w 471"/>
              <a:gd name="T51" fmla="*/ 369 h 36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471" h="369">
                <a:moveTo>
                  <a:pt x="0" y="328"/>
                </a:moveTo>
                <a:lnTo>
                  <a:pt x="42" y="0"/>
                </a:lnTo>
                <a:lnTo>
                  <a:pt x="101" y="7"/>
                </a:lnTo>
                <a:lnTo>
                  <a:pt x="200" y="18"/>
                </a:lnTo>
                <a:lnTo>
                  <a:pt x="252" y="23"/>
                </a:lnTo>
                <a:lnTo>
                  <a:pt x="349" y="30"/>
                </a:lnTo>
                <a:lnTo>
                  <a:pt x="404" y="34"/>
                </a:lnTo>
                <a:lnTo>
                  <a:pt x="465" y="38"/>
                </a:lnTo>
                <a:lnTo>
                  <a:pt x="471" y="41"/>
                </a:lnTo>
                <a:lnTo>
                  <a:pt x="467" y="121"/>
                </a:lnTo>
                <a:lnTo>
                  <a:pt x="455" y="369"/>
                </a:lnTo>
                <a:lnTo>
                  <a:pt x="391" y="365"/>
                </a:lnTo>
                <a:lnTo>
                  <a:pt x="318" y="359"/>
                </a:lnTo>
                <a:lnTo>
                  <a:pt x="202" y="350"/>
                </a:lnTo>
                <a:lnTo>
                  <a:pt x="107" y="340"/>
                </a:lnTo>
                <a:lnTo>
                  <a:pt x="0" y="328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9" name="Freeform 121"/>
          <p:cNvSpPr>
            <a:spLocks/>
          </p:cNvSpPr>
          <p:nvPr/>
        </p:nvSpPr>
        <p:spPr bwMode="auto">
          <a:xfrm>
            <a:off x="4033378" y="2934668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0" name="Freeform 122"/>
          <p:cNvSpPr>
            <a:spLocks/>
          </p:cNvSpPr>
          <p:nvPr/>
        </p:nvSpPr>
        <p:spPr bwMode="auto">
          <a:xfrm>
            <a:off x="4024916" y="2926416"/>
            <a:ext cx="870545" cy="429083"/>
          </a:xfrm>
          <a:custGeom>
            <a:avLst/>
            <a:gdLst>
              <a:gd name="T0" fmla="*/ 11 w 535"/>
              <a:gd name="T1" fmla="*/ 0 h 263"/>
              <a:gd name="T2" fmla="*/ 176 w 535"/>
              <a:gd name="T3" fmla="*/ 9 h 263"/>
              <a:gd name="T4" fmla="*/ 342 w 535"/>
              <a:gd name="T5" fmla="*/ 15 h 263"/>
              <a:gd name="T6" fmla="*/ 370 w 535"/>
              <a:gd name="T7" fmla="*/ 34 h 263"/>
              <a:gd name="T8" fmla="*/ 380 w 535"/>
              <a:gd name="T9" fmla="*/ 26 h 263"/>
              <a:gd name="T10" fmla="*/ 413 w 535"/>
              <a:gd name="T11" fmla="*/ 26 h 263"/>
              <a:gd name="T12" fmla="*/ 427 w 535"/>
              <a:gd name="T13" fmla="*/ 34 h 263"/>
              <a:gd name="T14" fmla="*/ 434 w 535"/>
              <a:gd name="T15" fmla="*/ 38 h 263"/>
              <a:gd name="T16" fmla="*/ 443 w 535"/>
              <a:gd name="T17" fmla="*/ 42 h 263"/>
              <a:gd name="T18" fmla="*/ 451 w 535"/>
              <a:gd name="T19" fmla="*/ 49 h 263"/>
              <a:gd name="T20" fmla="*/ 461 w 535"/>
              <a:gd name="T21" fmla="*/ 55 h 263"/>
              <a:gd name="T22" fmla="*/ 468 w 535"/>
              <a:gd name="T23" fmla="*/ 62 h 263"/>
              <a:gd name="T24" fmla="*/ 469 w 535"/>
              <a:gd name="T25" fmla="*/ 72 h 263"/>
              <a:gd name="T26" fmla="*/ 470 w 535"/>
              <a:gd name="T27" fmla="*/ 81 h 263"/>
              <a:gd name="T28" fmla="*/ 474 w 535"/>
              <a:gd name="T29" fmla="*/ 92 h 263"/>
              <a:gd name="T30" fmla="*/ 483 w 535"/>
              <a:gd name="T31" fmla="*/ 107 h 263"/>
              <a:gd name="T32" fmla="*/ 487 w 535"/>
              <a:gd name="T33" fmla="*/ 116 h 263"/>
              <a:gd name="T34" fmla="*/ 485 w 535"/>
              <a:gd name="T35" fmla="*/ 127 h 263"/>
              <a:gd name="T36" fmla="*/ 487 w 535"/>
              <a:gd name="T37" fmla="*/ 134 h 263"/>
              <a:gd name="T38" fmla="*/ 491 w 535"/>
              <a:gd name="T39" fmla="*/ 139 h 263"/>
              <a:gd name="T40" fmla="*/ 495 w 535"/>
              <a:gd name="T41" fmla="*/ 148 h 263"/>
              <a:gd name="T42" fmla="*/ 498 w 535"/>
              <a:gd name="T43" fmla="*/ 160 h 263"/>
              <a:gd name="T44" fmla="*/ 500 w 535"/>
              <a:gd name="T45" fmla="*/ 171 h 263"/>
              <a:gd name="T46" fmla="*/ 503 w 535"/>
              <a:gd name="T47" fmla="*/ 188 h 263"/>
              <a:gd name="T48" fmla="*/ 506 w 535"/>
              <a:gd name="T49" fmla="*/ 207 h 263"/>
              <a:gd name="T50" fmla="*/ 507 w 535"/>
              <a:gd name="T51" fmla="*/ 218 h 263"/>
              <a:gd name="T52" fmla="*/ 515 w 535"/>
              <a:gd name="T53" fmla="*/ 233 h 263"/>
              <a:gd name="T54" fmla="*/ 525 w 535"/>
              <a:gd name="T55" fmla="*/ 241 h 263"/>
              <a:gd name="T56" fmla="*/ 530 w 535"/>
              <a:gd name="T57" fmla="*/ 252 h 263"/>
              <a:gd name="T58" fmla="*/ 535 w 535"/>
              <a:gd name="T59" fmla="*/ 261 h 263"/>
              <a:gd name="T60" fmla="*/ 350 w 535"/>
              <a:gd name="T61" fmla="*/ 263 h 263"/>
              <a:gd name="T62" fmla="*/ 118 w 535"/>
              <a:gd name="T63" fmla="*/ 255 h 263"/>
              <a:gd name="T64" fmla="*/ 116 w 535"/>
              <a:gd name="T65" fmla="*/ 172 h 263"/>
              <a:gd name="T66" fmla="*/ 0 w 535"/>
              <a:gd name="T67" fmla="*/ 164 h 26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35"/>
              <a:gd name="T103" fmla="*/ 0 h 263"/>
              <a:gd name="T104" fmla="*/ 535 w 535"/>
              <a:gd name="T105" fmla="*/ 263 h 26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35" h="263">
                <a:moveTo>
                  <a:pt x="0" y="164"/>
                </a:moveTo>
                <a:lnTo>
                  <a:pt x="11" y="0"/>
                </a:lnTo>
                <a:lnTo>
                  <a:pt x="73" y="4"/>
                </a:lnTo>
                <a:lnTo>
                  <a:pt x="176" y="9"/>
                </a:lnTo>
                <a:lnTo>
                  <a:pt x="275" y="13"/>
                </a:lnTo>
                <a:lnTo>
                  <a:pt x="342" y="15"/>
                </a:lnTo>
                <a:lnTo>
                  <a:pt x="348" y="21"/>
                </a:lnTo>
                <a:lnTo>
                  <a:pt x="370" y="34"/>
                </a:lnTo>
                <a:lnTo>
                  <a:pt x="375" y="31"/>
                </a:lnTo>
                <a:lnTo>
                  <a:pt x="380" y="26"/>
                </a:lnTo>
                <a:lnTo>
                  <a:pt x="390" y="27"/>
                </a:lnTo>
                <a:lnTo>
                  <a:pt x="413" y="26"/>
                </a:lnTo>
                <a:lnTo>
                  <a:pt x="422" y="32"/>
                </a:lnTo>
                <a:lnTo>
                  <a:pt x="427" y="34"/>
                </a:lnTo>
                <a:lnTo>
                  <a:pt x="432" y="35"/>
                </a:lnTo>
                <a:lnTo>
                  <a:pt x="434" y="38"/>
                </a:lnTo>
                <a:lnTo>
                  <a:pt x="438" y="36"/>
                </a:lnTo>
                <a:lnTo>
                  <a:pt x="443" y="42"/>
                </a:lnTo>
                <a:lnTo>
                  <a:pt x="449" y="43"/>
                </a:lnTo>
                <a:lnTo>
                  <a:pt x="451" y="49"/>
                </a:lnTo>
                <a:lnTo>
                  <a:pt x="457" y="54"/>
                </a:lnTo>
                <a:lnTo>
                  <a:pt x="461" y="55"/>
                </a:lnTo>
                <a:lnTo>
                  <a:pt x="466" y="57"/>
                </a:lnTo>
                <a:lnTo>
                  <a:pt x="468" y="62"/>
                </a:lnTo>
                <a:lnTo>
                  <a:pt x="466" y="66"/>
                </a:lnTo>
                <a:lnTo>
                  <a:pt x="469" y="72"/>
                </a:lnTo>
                <a:lnTo>
                  <a:pt x="470" y="77"/>
                </a:lnTo>
                <a:lnTo>
                  <a:pt x="470" y="81"/>
                </a:lnTo>
                <a:lnTo>
                  <a:pt x="474" y="87"/>
                </a:lnTo>
                <a:lnTo>
                  <a:pt x="474" y="92"/>
                </a:lnTo>
                <a:lnTo>
                  <a:pt x="483" y="101"/>
                </a:lnTo>
                <a:lnTo>
                  <a:pt x="483" y="107"/>
                </a:lnTo>
                <a:lnTo>
                  <a:pt x="485" y="112"/>
                </a:lnTo>
                <a:lnTo>
                  <a:pt x="487" y="116"/>
                </a:lnTo>
                <a:lnTo>
                  <a:pt x="485" y="122"/>
                </a:lnTo>
                <a:lnTo>
                  <a:pt x="485" y="127"/>
                </a:lnTo>
                <a:lnTo>
                  <a:pt x="487" y="133"/>
                </a:lnTo>
                <a:lnTo>
                  <a:pt x="487" y="134"/>
                </a:lnTo>
                <a:lnTo>
                  <a:pt x="491" y="134"/>
                </a:lnTo>
                <a:lnTo>
                  <a:pt x="491" y="139"/>
                </a:lnTo>
                <a:lnTo>
                  <a:pt x="496" y="142"/>
                </a:lnTo>
                <a:lnTo>
                  <a:pt x="495" y="148"/>
                </a:lnTo>
                <a:lnTo>
                  <a:pt x="499" y="153"/>
                </a:lnTo>
                <a:lnTo>
                  <a:pt x="498" y="160"/>
                </a:lnTo>
                <a:lnTo>
                  <a:pt x="500" y="165"/>
                </a:lnTo>
                <a:lnTo>
                  <a:pt x="500" y="171"/>
                </a:lnTo>
                <a:lnTo>
                  <a:pt x="500" y="177"/>
                </a:lnTo>
                <a:lnTo>
                  <a:pt x="503" y="188"/>
                </a:lnTo>
                <a:lnTo>
                  <a:pt x="500" y="203"/>
                </a:lnTo>
                <a:lnTo>
                  <a:pt x="506" y="207"/>
                </a:lnTo>
                <a:lnTo>
                  <a:pt x="507" y="213"/>
                </a:lnTo>
                <a:lnTo>
                  <a:pt x="507" y="218"/>
                </a:lnTo>
                <a:lnTo>
                  <a:pt x="511" y="224"/>
                </a:lnTo>
                <a:lnTo>
                  <a:pt x="515" y="233"/>
                </a:lnTo>
                <a:lnTo>
                  <a:pt x="519" y="238"/>
                </a:lnTo>
                <a:lnTo>
                  <a:pt x="525" y="241"/>
                </a:lnTo>
                <a:lnTo>
                  <a:pt x="526" y="247"/>
                </a:lnTo>
                <a:lnTo>
                  <a:pt x="530" y="252"/>
                </a:lnTo>
                <a:lnTo>
                  <a:pt x="529" y="257"/>
                </a:lnTo>
                <a:lnTo>
                  <a:pt x="535" y="261"/>
                </a:lnTo>
                <a:lnTo>
                  <a:pt x="431" y="263"/>
                </a:lnTo>
                <a:lnTo>
                  <a:pt x="350" y="263"/>
                </a:lnTo>
                <a:lnTo>
                  <a:pt x="196" y="259"/>
                </a:lnTo>
                <a:lnTo>
                  <a:pt x="118" y="255"/>
                </a:lnTo>
                <a:lnTo>
                  <a:pt x="122" y="175"/>
                </a:lnTo>
                <a:lnTo>
                  <a:pt x="116" y="172"/>
                </a:lnTo>
                <a:lnTo>
                  <a:pt x="55" y="168"/>
                </a:lnTo>
                <a:lnTo>
                  <a:pt x="0" y="164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1" name="Freeform 123"/>
          <p:cNvSpPr>
            <a:spLocks/>
          </p:cNvSpPr>
          <p:nvPr/>
        </p:nvSpPr>
        <p:spPr bwMode="auto">
          <a:xfrm>
            <a:off x="4051259" y="254546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2" name="Freeform 124"/>
          <p:cNvSpPr>
            <a:spLocks/>
          </p:cNvSpPr>
          <p:nvPr/>
        </p:nvSpPr>
        <p:spPr bwMode="auto">
          <a:xfrm>
            <a:off x="4051259" y="2545467"/>
            <a:ext cx="737143" cy="479969"/>
          </a:xfrm>
          <a:custGeom>
            <a:avLst/>
            <a:gdLst>
              <a:gd name="T0" fmla="*/ 0 w 453"/>
              <a:gd name="T1" fmla="*/ 240 h 295"/>
              <a:gd name="T2" fmla="*/ 12 w 453"/>
              <a:gd name="T3" fmla="*/ 76 h 295"/>
              <a:gd name="T4" fmla="*/ 15 w 453"/>
              <a:gd name="T5" fmla="*/ 70 h 295"/>
              <a:gd name="T6" fmla="*/ 19 w 453"/>
              <a:gd name="T7" fmla="*/ 0 h 295"/>
              <a:gd name="T8" fmla="*/ 120 w 453"/>
              <a:gd name="T9" fmla="*/ 6 h 295"/>
              <a:gd name="T10" fmla="*/ 233 w 453"/>
              <a:gd name="T11" fmla="*/ 11 h 295"/>
              <a:gd name="T12" fmla="*/ 339 w 453"/>
              <a:gd name="T13" fmla="*/ 13 h 295"/>
              <a:gd name="T14" fmla="*/ 444 w 453"/>
              <a:gd name="T15" fmla="*/ 13 h 295"/>
              <a:gd name="T16" fmla="*/ 442 w 453"/>
              <a:gd name="T17" fmla="*/ 24 h 295"/>
              <a:gd name="T18" fmla="*/ 439 w 453"/>
              <a:gd name="T19" fmla="*/ 30 h 295"/>
              <a:gd name="T20" fmla="*/ 434 w 453"/>
              <a:gd name="T21" fmla="*/ 34 h 295"/>
              <a:gd name="T22" fmla="*/ 428 w 453"/>
              <a:gd name="T23" fmla="*/ 38 h 295"/>
              <a:gd name="T24" fmla="*/ 427 w 453"/>
              <a:gd name="T25" fmla="*/ 42 h 295"/>
              <a:gd name="T26" fmla="*/ 431 w 453"/>
              <a:gd name="T27" fmla="*/ 47 h 295"/>
              <a:gd name="T28" fmla="*/ 438 w 453"/>
              <a:gd name="T29" fmla="*/ 58 h 295"/>
              <a:gd name="T30" fmla="*/ 442 w 453"/>
              <a:gd name="T31" fmla="*/ 58 h 295"/>
              <a:gd name="T32" fmla="*/ 447 w 453"/>
              <a:gd name="T33" fmla="*/ 61 h 295"/>
              <a:gd name="T34" fmla="*/ 451 w 453"/>
              <a:gd name="T35" fmla="*/ 66 h 295"/>
              <a:gd name="T36" fmla="*/ 453 w 453"/>
              <a:gd name="T37" fmla="*/ 214 h 295"/>
              <a:gd name="T38" fmla="*/ 443 w 453"/>
              <a:gd name="T39" fmla="*/ 214 h 295"/>
              <a:gd name="T40" fmla="*/ 444 w 453"/>
              <a:gd name="T41" fmla="*/ 219 h 295"/>
              <a:gd name="T42" fmla="*/ 447 w 453"/>
              <a:gd name="T43" fmla="*/ 225 h 295"/>
              <a:gd name="T44" fmla="*/ 447 w 453"/>
              <a:gd name="T45" fmla="*/ 230 h 295"/>
              <a:gd name="T46" fmla="*/ 444 w 453"/>
              <a:gd name="T47" fmla="*/ 232 h 295"/>
              <a:gd name="T48" fmla="*/ 446 w 453"/>
              <a:gd name="T49" fmla="*/ 237 h 295"/>
              <a:gd name="T50" fmla="*/ 451 w 453"/>
              <a:gd name="T51" fmla="*/ 242 h 295"/>
              <a:gd name="T52" fmla="*/ 451 w 453"/>
              <a:gd name="T53" fmla="*/ 248 h 295"/>
              <a:gd name="T54" fmla="*/ 449 w 453"/>
              <a:gd name="T55" fmla="*/ 252 h 295"/>
              <a:gd name="T56" fmla="*/ 449 w 453"/>
              <a:gd name="T57" fmla="*/ 257 h 295"/>
              <a:gd name="T58" fmla="*/ 446 w 453"/>
              <a:gd name="T59" fmla="*/ 268 h 295"/>
              <a:gd name="T60" fmla="*/ 444 w 453"/>
              <a:gd name="T61" fmla="*/ 270 h 295"/>
              <a:gd name="T62" fmla="*/ 442 w 453"/>
              <a:gd name="T63" fmla="*/ 274 h 295"/>
              <a:gd name="T64" fmla="*/ 443 w 453"/>
              <a:gd name="T65" fmla="*/ 279 h 295"/>
              <a:gd name="T66" fmla="*/ 449 w 453"/>
              <a:gd name="T67" fmla="*/ 284 h 295"/>
              <a:gd name="T68" fmla="*/ 450 w 453"/>
              <a:gd name="T69" fmla="*/ 295 h 295"/>
              <a:gd name="T70" fmla="*/ 446 w 453"/>
              <a:gd name="T71" fmla="*/ 294 h 295"/>
              <a:gd name="T72" fmla="*/ 440 w 453"/>
              <a:gd name="T73" fmla="*/ 289 h 295"/>
              <a:gd name="T74" fmla="*/ 438 w 453"/>
              <a:gd name="T75" fmla="*/ 283 h 295"/>
              <a:gd name="T76" fmla="*/ 432 w 453"/>
              <a:gd name="T77" fmla="*/ 282 h 295"/>
              <a:gd name="T78" fmla="*/ 427 w 453"/>
              <a:gd name="T79" fmla="*/ 276 h 295"/>
              <a:gd name="T80" fmla="*/ 423 w 453"/>
              <a:gd name="T81" fmla="*/ 278 h 295"/>
              <a:gd name="T82" fmla="*/ 421 w 453"/>
              <a:gd name="T83" fmla="*/ 275 h 295"/>
              <a:gd name="T84" fmla="*/ 416 w 453"/>
              <a:gd name="T85" fmla="*/ 274 h 295"/>
              <a:gd name="T86" fmla="*/ 411 w 453"/>
              <a:gd name="T87" fmla="*/ 272 h 295"/>
              <a:gd name="T88" fmla="*/ 402 w 453"/>
              <a:gd name="T89" fmla="*/ 266 h 295"/>
              <a:gd name="T90" fmla="*/ 379 w 453"/>
              <a:gd name="T91" fmla="*/ 267 h 295"/>
              <a:gd name="T92" fmla="*/ 369 w 453"/>
              <a:gd name="T93" fmla="*/ 266 h 295"/>
              <a:gd name="T94" fmla="*/ 364 w 453"/>
              <a:gd name="T95" fmla="*/ 271 h 295"/>
              <a:gd name="T96" fmla="*/ 359 w 453"/>
              <a:gd name="T97" fmla="*/ 274 h 295"/>
              <a:gd name="T98" fmla="*/ 337 w 453"/>
              <a:gd name="T99" fmla="*/ 261 h 295"/>
              <a:gd name="T100" fmla="*/ 331 w 453"/>
              <a:gd name="T101" fmla="*/ 255 h 295"/>
              <a:gd name="T102" fmla="*/ 264 w 453"/>
              <a:gd name="T103" fmla="*/ 253 h 295"/>
              <a:gd name="T104" fmla="*/ 165 w 453"/>
              <a:gd name="T105" fmla="*/ 249 h 295"/>
              <a:gd name="T106" fmla="*/ 62 w 453"/>
              <a:gd name="T107" fmla="*/ 244 h 295"/>
              <a:gd name="T108" fmla="*/ 0 w 453"/>
              <a:gd name="T109" fmla="*/ 240 h 29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453"/>
              <a:gd name="T166" fmla="*/ 0 h 295"/>
              <a:gd name="T167" fmla="*/ 453 w 453"/>
              <a:gd name="T168" fmla="*/ 295 h 29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453" h="295">
                <a:moveTo>
                  <a:pt x="0" y="240"/>
                </a:moveTo>
                <a:lnTo>
                  <a:pt x="12" y="76"/>
                </a:lnTo>
                <a:lnTo>
                  <a:pt x="15" y="70"/>
                </a:lnTo>
                <a:lnTo>
                  <a:pt x="19" y="0"/>
                </a:lnTo>
                <a:lnTo>
                  <a:pt x="120" y="6"/>
                </a:lnTo>
                <a:lnTo>
                  <a:pt x="233" y="11"/>
                </a:lnTo>
                <a:lnTo>
                  <a:pt x="339" y="13"/>
                </a:lnTo>
                <a:lnTo>
                  <a:pt x="444" y="13"/>
                </a:lnTo>
                <a:lnTo>
                  <a:pt x="442" y="24"/>
                </a:lnTo>
                <a:lnTo>
                  <a:pt x="439" y="30"/>
                </a:lnTo>
                <a:lnTo>
                  <a:pt x="434" y="34"/>
                </a:lnTo>
                <a:lnTo>
                  <a:pt x="428" y="38"/>
                </a:lnTo>
                <a:lnTo>
                  <a:pt x="427" y="42"/>
                </a:lnTo>
                <a:lnTo>
                  <a:pt x="431" y="47"/>
                </a:lnTo>
                <a:lnTo>
                  <a:pt x="438" y="58"/>
                </a:lnTo>
                <a:lnTo>
                  <a:pt x="442" y="58"/>
                </a:lnTo>
                <a:lnTo>
                  <a:pt x="447" y="61"/>
                </a:lnTo>
                <a:lnTo>
                  <a:pt x="451" y="66"/>
                </a:lnTo>
                <a:lnTo>
                  <a:pt x="453" y="214"/>
                </a:lnTo>
                <a:lnTo>
                  <a:pt x="443" y="214"/>
                </a:lnTo>
                <a:lnTo>
                  <a:pt x="444" y="219"/>
                </a:lnTo>
                <a:lnTo>
                  <a:pt x="447" y="225"/>
                </a:lnTo>
                <a:lnTo>
                  <a:pt x="447" y="230"/>
                </a:lnTo>
                <a:lnTo>
                  <a:pt x="444" y="232"/>
                </a:lnTo>
                <a:lnTo>
                  <a:pt x="446" y="237"/>
                </a:lnTo>
                <a:lnTo>
                  <a:pt x="451" y="242"/>
                </a:lnTo>
                <a:lnTo>
                  <a:pt x="451" y="248"/>
                </a:lnTo>
                <a:lnTo>
                  <a:pt x="449" y="252"/>
                </a:lnTo>
                <a:lnTo>
                  <a:pt x="449" y="257"/>
                </a:lnTo>
                <a:lnTo>
                  <a:pt x="446" y="268"/>
                </a:lnTo>
                <a:lnTo>
                  <a:pt x="444" y="270"/>
                </a:lnTo>
                <a:lnTo>
                  <a:pt x="442" y="274"/>
                </a:lnTo>
                <a:lnTo>
                  <a:pt x="443" y="279"/>
                </a:lnTo>
                <a:lnTo>
                  <a:pt x="449" y="284"/>
                </a:lnTo>
                <a:lnTo>
                  <a:pt x="450" y="295"/>
                </a:lnTo>
                <a:lnTo>
                  <a:pt x="446" y="294"/>
                </a:lnTo>
                <a:lnTo>
                  <a:pt x="440" y="289"/>
                </a:lnTo>
                <a:lnTo>
                  <a:pt x="438" y="283"/>
                </a:lnTo>
                <a:lnTo>
                  <a:pt x="432" y="282"/>
                </a:lnTo>
                <a:lnTo>
                  <a:pt x="427" y="276"/>
                </a:lnTo>
                <a:lnTo>
                  <a:pt x="423" y="278"/>
                </a:lnTo>
                <a:lnTo>
                  <a:pt x="421" y="275"/>
                </a:lnTo>
                <a:lnTo>
                  <a:pt x="416" y="274"/>
                </a:lnTo>
                <a:lnTo>
                  <a:pt x="411" y="272"/>
                </a:lnTo>
                <a:lnTo>
                  <a:pt x="402" y="266"/>
                </a:lnTo>
                <a:lnTo>
                  <a:pt x="379" y="267"/>
                </a:lnTo>
                <a:lnTo>
                  <a:pt x="369" y="266"/>
                </a:lnTo>
                <a:lnTo>
                  <a:pt x="364" y="271"/>
                </a:lnTo>
                <a:lnTo>
                  <a:pt x="359" y="274"/>
                </a:lnTo>
                <a:lnTo>
                  <a:pt x="337" y="261"/>
                </a:lnTo>
                <a:lnTo>
                  <a:pt x="331" y="255"/>
                </a:lnTo>
                <a:lnTo>
                  <a:pt x="264" y="253"/>
                </a:lnTo>
                <a:lnTo>
                  <a:pt x="165" y="249"/>
                </a:lnTo>
                <a:lnTo>
                  <a:pt x="62" y="244"/>
                </a:lnTo>
                <a:lnTo>
                  <a:pt x="0" y="24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3" name="Freeform 125"/>
          <p:cNvSpPr>
            <a:spLocks/>
          </p:cNvSpPr>
          <p:nvPr/>
        </p:nvSpPr>
        <p:spPr bwMode="auto">
          <a:xfrm>
            <a:off x="4082886" y="2141133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4" name="Freeform 126"/>
          <p:cNvSpPr>
            <a:spLocks/>
          </p:cNvSpPr>
          <p:nvPr/>
        </p:nvSpPr>
        <p:spPr bwMode="auto">
          <a:xfrm>
            <a:off x="4082886" y="2141133"/>
            <a:ext cx="690384" cy="424958"/>
          </a:xfrm>
          <a:custGeom>
            <a:avLst/>
            <a:gdLst>
              <a:gd name="T0" fmla="*/ 0 w 425"/>
              <a:gd name="T1" fmla="*/ 248 h 261"/>
              <a:gd name="T2" fmla="*/ 17 w 425"/>
              <a:gd name="T3" fmla="*/ 1 h 261"/>
              <a:gd name="T4" fmla="*/ 17 w 425"/>
              <a:gd name="T5" fmla="*/ 0 h 261"/>
              <a:gd name="T6" fmla="*/ 103 w 425"/>
              <a:gd name="T7" fmla="*/ 5 h 261"/>
              <a:gd name="T8" fmla="*/ 230 w 425"/>
              <a:gd name="T9" fmla="*/ 10 h 261"/>
              <a:gd name="T10" fmla="*/ 340 w 425"/>
              <a:gd name="T11" fmla="*/ 13 h 261"/>
              <a:gd name="T12" fmla="*/ 389 w 425"/>
              <a:gd name="T13" fmla="*/ 13 h 261"/>
              <a:gd name="T14" fmla="*/ 387 w 425"/>
              <a:gd name="T15" fmla="*/ 16 h 261"/>
              <a:gd name="T16" fmla="*/ 387 w 425"/>
              <a:gd name="T17" fmla="*/ 16 h 261"/>
              <a:gd name="T18" fmla="*/ 390 w 425"/>
              <a:gd name="T19" fmla="*/ 20 h 261"/>
              <a:gd name="T20" fmla="*/ 393 w 425"/>
              <a:gd name="T21" fmla="*/ 35 h 261"/>
              <a:gd name="T22" fmla="*/ 396 w 425"/>
              <a:gd name="T23" fmla="*/ 40 h 261"/>
              <a:gd name="T24" fmla="*/ 392 w 425"/>
              <a:gd name="T25" fmla="*/ 50 h 261"/>
              <a:gd name="T26" fmla="*/ 394 w 425"/>
              <a:gd name="T27" fmla="*/ 61 h 261"/>
              <a:gd name="T28" fmla="*/ 393 w 425"/>
              <a:gd name="T29" fmla="*/ 65 h 261"/>
              <a:gd name="T30" fmla="*/ 394 w 425"/>
              <a:gd name="T31" fmla="*/ 67 h 261"/>
              <a:gd name="T32" fmla="*/ 393 w 425"/>
              <a:gd name="T33" fmla="*/ 78 h 261"/>
              <a:gd name="T34" fmla="*/ 394 w 425"/>
              <a:gd name="T35" fmla="*/ 84 h 261"/>
              <a:gd name="T36" fmla="*/ 400 w 425"/>
              <a:gd name="T37" fmla="*/ 101 h 261"/>
              <a:gd name="T38" fmla="*/ 400 w 425"/>
              <a:gd name="T39" fmla="*/ 104 h 261"/>
              <a:gd name="T40" fmla="*/ 406 w 425"/>
              <a:gd name="T41" fmla="*/ 119 h 261"/>
              <a:gd name="T42" fmla="*/ 409 w 425"/>
              <a:gd name="T43" fmla="*/ 131 h 261"/>
              <a:gd name="T44" fmla="*/ 409 w 425"/>
              <a:gd name="T45" fmla="*/ 136 h 261"/>
              <a:gd name="T46" fmla="*/ 408 w 425"/>
              <a:gd name="T47" fmla="*/ 141 h 261"/>
              <a:gd name="T48" fmla="*/ 409 w 425"/>
              <a:gd name="T49" fmla="*/ 146 h 261"/>
              <a:gd name="T50" fmla="*/ 409 w 425"/>
              <a:gd name="T51" fmla="*/ 157 h 261"/>
              <a:gd name="T52" fmla="*/ 411 w 425"/>
              <a:gd name="T53" fmla="*/ 168 h 261"/>
              <a:gd name="T54" fmla="*/ 411 w 425"/>
              <a:gd name="T55" fmla="*/ 176 h 261"/>
              <a:gd name="T56" fmla="*/ 413 w 425"/>
              <a:gd name="T57" fmla="*/ 181 h 261"/>
              <a:gd name="T58" fmla="*/ 412 w 425"/>
              <a:gd name="T59" fmla="*/ 187 h 261"/>
              <a:gd name="T60" fmla="*/ 413 w 425"/>
              <a:gd name="T61" fmla="*/ 206 h 261"/>
              <a:gd name="T62" fmla="*/ 416 w 425"/>
              <a:gd name="T63" fmla="*/ 211 h 261"/>
              <a:gd name="T64" fmla="*/ 415 w 425"/>
              <a:gd name="T65" fmla="*/ 217 h 261"/>
              <a:gd name="T66" fmla="*/ 417 w 425"/>
              <a:gd name="T67" fmla="*/ 222 h 261"/>
              <a:gd name="T68" fmla="*/ 423 w 425"/>
              <a:gd name="T69" fmla="*/ 230 h 261"/>
              <a:gd name="T70" fmla="*/ 424 w 425"/>
              <a:gd name="T71" fmla="*/ 235 h 261"/>
              <a:gd name="T72" fmla="*/ 424 w 425"/>
              <a:gd name="T73" fmla="*/ 241 h 261"/>
              <a:gd name="T74" fmla="*/ 425 w 425"/>
              <a:gd name="T75" fmla="*/ 252 h 261"/>
              <a:gd name="T76" fmla="*/ 425 w 425"/>
              <a:gd name="T77" fmla="*/ 256 h 261"/>
              <a:gd name="T78" fmla="*/ 425 w 425"/>
              <a:gd name="T79" fmla="*/ 261 h 261"/>
              <a:gd name="T80" fmla="*/ 320 w 425"/>
              <a:gd name="T81" fmla="*/ 261 h 261"/>
              <a:gd name="T82" fmla="*/ 214 w 425"/>
              <a:gd name="T83" fmla="*/ 259 h 261"/>
              <a:gd name="T84" fmla="*/ 101 w 425"/>
              <a:gd name="T85" fmla="*/ 254 h 261"/>
              <a:gd name="T86" fmla="*/ 0 w 425"/>
              <a:gd name="T87" fmla="*/ 248 h 2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25"/>
              <a:gd name="T133" fmla="*/ 0 h 261"/>
              <a:gd name="T134" fmla="*/ 425 w 425"/>
              <a:gd name="T135" fmla="*/ 261 h 26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25" h="261">
                <a:moveTo>
                  <a:pt x="0" y="248"/>
                </a:moveTo>
                <a:lnTo>
                  <a:pt x="17" y="1"/>
                </a:lnTo>
                <a:lnTo>
                  <a:pt x="17" y="0"/>
                </a:lnTo>
                <a:lnTo>
                  <a:pt x="103" y="5"/>
                </a:lnTo>
                <a:lnTo>
                  <a:pt x="230" y="10"/>
                </a:lnTo>
                <a:lnTo>
                  <a:pt x="340" y="13"/>
                </a:lnTo>
                <a:lnTo>
                  <a:pt x="389" y="13"/>
                </a:lnTo>
                <a:lnTo>
                  <a:pt x="387" y="16"/>
                </a:lnTo>
                <a:lnTo>
                  <a:pt x="390" y="20"/>
                </a:lnTo>
                <a:lnTo>
                  <a:pt x="393" y="35"/>
                </a:lnTo>
                <a:lnTo>
                  <a:pt x="396" y="40"/>
                </a:lnTo>
                <a:lnTo>
                  <a:pt x="392" y="50"/>
                </a:lnTo>
                <a:lnTo>
                  <a:pt x="394" y="61"/>
                </a:lnTo>
                <a:lnTo>
                  <a:pt x="393" y="65"/>
                </a:lnTo>
                <a:lnTo>
                  <a:pt x="394" y="67"/>
                </a:lnTo>
                <a:lnTo>
                  <a:pt x="393" y="78"/>
                </a:lnTo>
                <a:lnTo>
                  <a:pt x="394" y="84"/>
                </a:lnTo>
                <a:lnTo>
                  <a:pt x="400" y="101"/>
                </a:lnTo>
                <a:lnTo>
                  <a:pt x="400" y="104"/>
                </a:lnTo>
                <a:lnTo>
                  <a:pt x="406" y="119"/>
                </a:lnTo>
                <a:lnTo>
                  <a:pt x="409" y="131"/>
                </a:lnTo>
                <a:lnTo>
                  <a:pt x="409" y="136"/>
                </a:lnTo>
                <a:lnTo>
                  <a:pt x="408" y="141"/>
                </a:lnTo>
                <a:lnTo>
                  <a:pt x="409" y="146"/>
                </a:lnTo>
                <a:lnTo>
                  <a:pt x="409" y="157"/>
                </a:lnTo>
                <a:lnTo>
                  <a:pt x="411" y="168"/>
                </a:lnTo>
                <a:lnTo>
                  <a:pt x="411" y="176"/>
                </a:lnTo>
                <a:lnTo>
                  <a:pt x="413" y="181"/>
                </a:lnTo>
                <a:lnTo>
                  <a:pt x="412" y="187"/>
                </a:lnTo>
                <a:lnTo>
                  <a:pt x="413" y="206"/>
                </a:lnTo>
                <a:lnTo>
                  <a:pt x="416" y="211"/>
                </a:lnTo>
                <a:lnTo>
                  <a:pt x="415" y="217"/>
                </a:lnTo>
                <a:lnTo>
                  <a:pt x="417" y="222"/>
                </a:lnTo>
                <a:lnTo>
                  <a:pt x="423" y="230"/>
                </a:lnTo>
                <a:lnTo>
                  <a:pt x="424" y="235"/>
                </a:lnTo>
                <a:lnTo>
                  <a:pt x="424" y="241"/>
                </a:lnTo>
                <a:lnTo>
                  <a:pt x="425" y="252"/>
                </a:lnTo>
                <a:lnTo>
                  <a:pt x="425" y="256"/>
                </a:lnTo>
                <a:lnTo>
                  <a:pt x="425" y="261"/>
                </a:lnTo>
                <a:lnTo>
                  <a:pt x="320" y="261"/>
                </a:lnTo>
                <a:lnTo>
                  <a:pt x="214" y="259"/>
                </a:lnTo>
                <a:lnTo>
                  <a:pt x="101" y="254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5" name="Freeform 127"/>
          <p:cNvSpPr>
            <a:spLocks/>
          </p:cNvSpPr>
          <p:nvPr/>
        </p:nvSpPr>
        <p:spPr bwMode="auto">
          <a:xfrm>
            <a:off x="4096640" y="3747445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Freeform 128"/>
          <p:cNvSpPr>
            <a:spLocks/>
          </p:cNvSpPr>
          <p:nvPr/>
        </p:nvSpPr>
        <p:spPr bwMode="auto">
          <a:xfrm>
            <a:off x="4096640" y="3747445"/>
            <a:ext cx="914553" cy="464840"/>
          </a:xfrm>
          <a:custGeom>
            <a:avLst/>
            <a:gdLst>
              <a:gd name="T0" fmla="*/ 3 w 562"/>
              <a:gd name="T1" fmla="*/ 0 h 286"/>
              <a:gd name="T2" fmla="*/ 170 w 562"/>
              <a:gd name="T3" fmla="*/ 8 h 286"/>
              <a:gd name="T4" fmla="*/ 465 w 562"/>
              <a:gd name="T5" fmla="*/ 12 h 286"/>
              <a:gd name="T6" fmla="*/ 547 w 562"/>
              <a:gd name="T7" fmla="*/ 51 h 286"/>
              <a:gd name="T8" fmla="*/ 560 w 562"/>
              <a:gd name="T9" fmla="*/ 142 h 286"/>
              <a:gd name="T10" fmla="*/ 547 w 562"/>
              <a:gd name="T11" fmla="*/ 283 h 286"/>
              <a:gd name="T12" fmla="*/ 537 w 562"/>
              <a:gd name="T13" fmla="*/ 278 h 286"/>
              <a:gd name="T14" fmla="*/ 514 w 562"/>
              <a:gd name="T15" fmla="*/ 263 h 286"/>
              <a:gd name="T16" fmla="*/ 506 w 562"/>
              <a:gd name="T17" fmla="*/ 267 h 286"/>
              <a:gd name="T18" fmla="*/ 498 w 562"/>
              <a:gd name="T19" fmla="*/ 270 h 286"/>
              <a:gd name="T20" fmla="*/ 488 w 562"/>
              <a:gd name="T21" fmla="*/ 263 h 286"/>
              <a:gd name="T22" fmla="*/ 473 w 562"/>
              <a:gd name="T23" fmla="*/ 271 h 286"/>
              <a:gd name="T24" fmla="*/ 463 w 562"/>
              <a:gd name="T25" fmla="*/ 267 h 286"/>
              <a:gd name="T26" fmla="*/ 452 w 562"/>
              <a:gd name="T27" fmla="*/ 272 h 286"/>
              <a:gd name="T28" fmla="*/ 441 w 562"/>
              <a:gd name="T29" fmla="*/ 279 h 286"/>
              <a:gd name="T30" fmla="*/ 433 w 562"/>
              <a:gd name="T31" fmla="*/ 279 h 286"/>
              <a:gd name="T32" fmla="*/ 422 w 562"/>
              <a:gd name="T33" fmla="*/ 274 h 286"/>
              <a:gd name="T34" fmla="*/ 414 w 562"/>
              <a:gd name="T35" fmla="*/ 268 h 286"/>
              <a:gd name="T36" fmla="*/ 404 w 562"/>
              <a:gd name="T37" fmla="*/ 270 h 286"/>
              <a:gd name="T38" fmla="*/ 395 w 562"/>
              <a:gd name="T39" fmla="*/ 263 h 286"/>
              <a:gd name="T40" fmla="*/ 392 w 562"/>
              <a:gd name="T41" fmla="*/ 267 h 286"/>
              <a:gd name="T42" fmla="*/ 385 w 562"/>
              <a:gd name="T43" fmla="*/ 281 h 286"/>
              <a:gd name="T44" fmla="*/ 380 w 562"/>
              <a:gd name="T45" fmla="*/ 281 h 286"/>
              <a:gd name="T46" fmla="*/ 380 w 562"/>
              <a:gd name="T47" fmla="*/ 270 h 286"/>
              <a:gd name="T48" fmla="*/ 366 w 562"/>
              <a:gd name="T49" fmla="*/ 274 h 286"/>
              <a:gd name="T50" fmla="*/ 360 w 562"/>
              <a:gd name="T51" fmla="*/ 267 h 286"/>
              <a:gd name="T52" fmla="*/ 351 w 562"/>
              <a:gd name="T53" fmla="*/ 263 h 286"/>
              <a:gd name="T54" fmla="*/ 338 w 562"/>
              <a:gd name="T55" fmla="*/ 268 h 286"/>
              <a:gd name="T56" fmla="*/ 328 w 562"/>
              <a:gd name="T57" fmla="*/ 270 h 286"/>
              <a:gd name="T58" fmla="*/ 327 w 562"/>
              <a:gd name="T59" fmla="*/ 259 h 286"/>
              <a:gd name="T60" fmla="*/ 317 w 562"/>
              <a:gd name="T61" fmla="*/ 253 h 286"/>
              <a:gd name="T62" fmla="*/ 313 w 562"/>
              <a:gd name="T63" fmla="*/ 248 h 286"/>
              <a:gd name="T64" fmla="*/ 297 w 562"/>
              <a:gd name="T65" fmla="*/ 251 h 286"/>
              <a:gd name="T66" fmla="*/ 288 w 562"/>
              <a:gd name="T67" fmla="*/ 249 h 286"/>
              <a:gd name="T68" fmla="*/ 279 w 562"/>
              <a:gd name="T69" fmla="*/ 245 h 286"/>
              <a:gd name="T70" fmla="*/ 263 w 562"/>
              <a:gd name="T71" fmla="*/ 243 h 286"/>
              <a:gd name="T72" fmla="*/ 254 w 562"/>
              <a:gd name="T73" fmla="*/ 241 h 286"/>
              <a:gd name="T74" fmla="*/ 246 w 562"/>
              <a:gd name="T75" fmla="*/ 240 h 286"/>
              <a:gd name="T76" fmla="*/ 244 w 562"/>
              <a:gd name="T77" fmla="*/ 229 h 286"/>
              <a:gd name="T78" fmla="*/ 235 w 562"/>
              <a:gd name="T79" fmla="*/ 222 h 286"/>
              <a:gd name="T80" fmla="*/ 231 w 562"/>
              <a:gd name="T81" fmla="*/ 225 h 286"/>
              <a:gd name="T82" fmla="*/ 220 w 562"/>
              <a:gd name="T83" fmla="*/ 224 h 286"/>
              <a:gd name="T84" fmla="*/ 210 w 562"/>
              <a:gd name="T85" fmla="*/ 224 h 286"/>
              <a:gd name="T86" fmla="*/ 195 w 562"/>
              <a:gd name="T87" fmla="*/ 209 h 286"/>
              <a:gd name="T88" fmla="*/ 191 w 562"/>
              <a:gd name="T89" fmla="*/ 199 h 286"/>
              <a:gd name="T90" fmla="*/ 190 w 562"/>
              <a:gd name="T91" fmla="*/ 50 h 286"/>
              <a:gd name="T92" fmla="*/ 157 w 562"/>
              <a:gd name="T93" fmla="*/ 49 h 286"/>
              <a:gd name="T94" fmla="*/ 0 w 562"/>
              <a:gd name="T95" fmla="*/ 40 h 28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62"/>
              <a:gd name="T145" fmla="*/ 0 h 286"/>
              <a:gd name="T146" fmla="*/ 562 w 562"/>
              <a:gd name="T147" fmla="*/ 286 h 28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62" h="286">
                <a:moveTo>
                  <a:pt x="0" y="40"/>
                </a:moveTo>
                <a:lnTo>
                  <a:pt x="3" y="0"/>
                </a:lnTo>
                <a:lnTo>
                  <a:pt x="67" y="4"/>
                </a:lnTo>
                <a:lnTo>
                  <a:pt x="170" y="8"/>
                </a:lnTo>
                <a:lnTo>
                  <a:pt x="317" y="12"/>
                </a:lnTo>
                <a:lnTo>
                  <a:pt x="465" y="12"/>
                </a:lnTo>
                <a:lnTo>
                  <a:pt x="545" y="9"/>
                </a:lnTo>
                <a:lnTo>
                  <a:pt x="547" y="51"/>
                </a:lnTo>
                <a:lnTo>
                  <a:pt x="559" y="120"/>
                </a:lnTo>
                <a:lnTo>
                  <a:pt x="560" y="142"/>
                </a:lnTo>
                <a:lnTo>
                  <a:pt x="562" y="286"/>
                </a:lnTo>
                <a:lnTo>
                  <a:pt x="547" y="283"/>
                </a:lnTo>
                <a:lnTo>
                  <a:pt x="541" y="279"/>
                </a:lnTo>
                <a:lnTo>
                  <a:pt x="537" y="278"/>
                </a:lnTo>
                <a:lnTo>
                  <a:pt x="526" y="270"/>
                </a:lnTo>
                <a:lnTo>
                  <a:pt x="514" y="263"/>
                </a:lnTo>
                <a:lnTo>
                  <a:pt x="510" y="263"/>
                </a:lnTo>
                <a:lnTo>
                  <a:pt x="506" y="267"/>
                </a:lnTo>
                <a:lnTo>
                  <a:pt x="503" y="270"/>
                </a:lnTo>
                <a:lnTo>
                  <a:pt x="498" y="270"/>
                </a:lnTo>
                <a:lnTo>
                  <a:pt x="494" y="268"/>
                </a:lnTo>
                <a:lnTo>
                  <a:pt x="488" y="263"/>
                </a:lnTo>
                <a:lnTo>
                  <a:pt x="478" y="267"/>
                </a:lnTo>
                <a:lnTo>
                  <a:pt x="473" y="271"/>
                </a:lnTo>
                <a:lnTo>
                  <a:pt x="468" y="271"/>
                </a:lnTo>
                <a:lnTo>
                  <a:pt x="463" y="267"/>
                </a:lnTo>
                <a:lnTo>
                  <a:pt x="459" y="271"/>
                </a:lnTo>
                <a:lnTo>
                  <a:pt x="452" y="272"/>
                </a:lnTo>
                <a:lnTo>
                  <a:pt x="446" y="279"/>
                </a:lnTo>
                <a:lnTo>
                  <a:pt x="441" y="279"/>
                </a:lnTo>
                <a:lnTo>
                  <a:pt x="438" y="283"/>
                </a:lnTo>
                <a:lnTo>
                  <a:pt x="433" y="279"/>
                </a:lnTo>
                <a:lnTo>
                  <a:pt x="427" y="276"/>
                </a:lnTo>
                <a:lnTo>
                  <a:pt x="422" y="274"/>
                </a:lnTo>
                <a:lnTo>
                  <a:pt x="419" y="268"/>
                </a:lnTo>
                <a:lnTo>
                  <a:pt x="414" y="268"/>
                </a:lnTo>
                <a:lnTo>
                  <a:pt x="408" y="272"/>
                </a:lnTo>
                <a:lnTo>
                  <a:pt x="404" y="270"/>
                </a:lnTo>
                <a:lnTo>
                  <a:pt x="399" y="264"/>
                </a:lnTo>
                <a:lnTo>
                  <a:pt x="395" y="263"/>
                </a:lnTo>
                <a:lnTo>
                  <a:pt x="392" y="264"/>
                </a:lnTo>
                <a:lnTo>
                  <a:pt x="392" y="267"/>
                </a:lnTo>
                <a:lnTo>
                  <a:pt x="387" y="271"/>
                </a:lnTo>
                <a:lnTo>
                  <a:pt x="385" y="281"/>
                </a:lnTo>
                <a:lnTo>
                  <a:pt x="381" y="282"/>
                </a:lnTo>
                <a:lnTo>
                  <a:pt x="380" y="281"/>
                </a:lnTo>
                <a:lnTo>
                  <a:pt x="377" y="275"/>
                </a:lnTo>
                <a:lnTo>
                  <a:pt x="380" y="270"/>
                </a:lnTo>
                <a:lnTo>
                  <a:pt x="374" y="270"/>
                </a:lnTo>
                <a:lnTo>
                  <a:pt x="366" y="274"/>
                </a:lnTo>
                <a:lnTo>
                  <a:pt x="361" y="272"/>
                </a:lnTo>
                <a:lnTo>
                  <a:pt x="360" y="267"/>
                </a:lnTo>
                <a:lnTo>
                  <a:pt x="354" y="267"/>
                </a:lnTo>
                <a:lnTo>
                  <a:pt x="351" y="263"/>
                </a:lnTo>
                <a:lnTo>
                  <a:pt x="346" y="260"/>
                </a:lnTo>
                <a:lnTo>
                  <a:pt x="338" y="268"/>
                </a:lnTo>
                <a:lnTo>
                  <a:pt x="334" y="271"/>
                </a:lnTo>
                <a:lnTo>
                  <a:pt x="328" y="270"/>
                </a:lnTo>
                <a:lnTo>
                  <a:pt x="327" y="263"/>
                </a:lnTo>
                <a:lnTo>
                  <a:pt x="327" y="259"/>
                </a:lnTo>
                <a:lnTo>
                  <a:pt x="322" y="259"/>
                </a:lnTo>
                <a:lnTo>
                  <a:pt x="317" y="253"/>
                </a:lnTo>
                <a:lnTo>
                  <a:pt x="319" y="248"/>
                </a:lnTo>
                <a:lnTo>
                  <a:pt x="313" y="248"/>
                </a:lnTo>
                <a:lnTo>
                  <a:pt x="303" y="247"/>
                </a:lnTo>
                <a:lnTo>
                  <a:pt x="297" y="251"/>
                </a:lnTo>
                <a:lnTo>
                  <a:pt x="292" y="253"/>
                </a:lnTo>
                <a:lnTo>
                  <a:pt x="288" y="249"/>
                </a:lnTo>
                <a:lnTo>
                  <a:pt x="285" y="245"/>
                </a:lnTo>
                <a:lnTo>
                  <a:pt x="279" y="245"/>
                </a:lnTo>
                <a:lnTo>
                  <a:pt x="274" y="247"/>
                </a:lnTo>
                <a:lnTo>
                  <a:pt x="263" y="243"/>
                </a:lnTo>
                <a:lnTo>
                  <a:pt x="258" y="240"/>
                </a:lnTo>
                <a:lnTo>
                  <a:pt x="254" y="241"/>
                </a:lnTo>
                <a:lnTo>
                  <a:pt x="251" y="240"/>
                </a:lnTo>
                <a:lnTo>
                  <a:pt x="246" y="240"/>
                </a:lnTo>
                <a:lnTo>
                  <a:pt x="244" y="234"/>
                </a:lnTo>
                <a:lnTo>
                  <a:pt x="244" y="229"/>
                </a:lnTo>
                <a:lnTo>
                  <a:pt x="240" y="225"/>
                </a:lnTo>
                <a:lnTo>
                  <a:pt x="235" y="222"/>
                </a:lnTo>
                <a:lnTo>
                  <a:pt x="233" y="219"/>
                </a:lnTo>
                <a:lnTo>
                  <a:pt x="231" y="225"/>
                </a:lnTo>
                <a:lnTo>
                  <a:pt x="227" y="225"/>
                </a:lnTo>
                <a:lnTo>
                  <a:pt x="220" y="224"/>
                </a:lnTo>
                <a:lnTo>
                  <a:pt x="214" y="225"/>
                </a:lnTo>
                <a:lnTo>
                  <a:pt x="210" y="224"/>
                </a:lnTo>
                <a:lnTo>
                  <a:pt x="201" y="213"/>
                </a:lnTo>
                <a:lnTo>
                  <a:pt x="195" y="209"/>
                </a:lnTo>
                <a:lnTo>
                  <a:pt x="190" y="209"/>
                </a:lnTo>
                <a:lnTo>
                  <a:pt x="191" y="199"/>
                </a:lnTo>
                <a:lnTo>
                  <a:pt x="195" y="53"/>
                </a:lnTo>
                <a:lnTo>
                  <a:pt x="190" y="50"/>
                </a:lnTo>
                <a:lnTo>
                  <a:pt x="185" y="49"/>
                </a:lnTo>
                <a:lnTo>
                  <a:pt x="157" y="49"/>
                </a:lnTo>
                <a:lnTo>
                  <a:pt x="90" y="46"/>
                </a:lnTo>
                <a:lnTo>
                  <a:pt x="0" y="4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7" name="Freeform 129"/>
          <p:cNvSpPr>
            <a:spLocks/>
          </p:cNvSpPr>
          <p:nvPr/>
        </p:nvSpPr>
        <p:spPr bwMode="auto">
          <a:xfrm>
            <a:off x="4206664" y="3349994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Freeform 130"/>
          <p:cNvSpPr>
            <a:spLocks/>
          </p:cNvSpPr>
          <p:nvPr/>
        </p:nvSpPr>
        <p:spPr bwMode="auto">
          <a:xfrm>
            <a:off x="4206664" y="3349994"/>
            <a:ext cx="777027" cy="416706"/>
          </a:xfrm>
          <a:custGeom>
            <a:avLst/>
            <a:gdLst>
              <a:gd name="T0" fmla="*/ 0 w 478"/>
              <a:gd name="T1" fmla="*/ 248 h 256"/>
              <a:gd name="T2" fmla="*/ 12 w 478"/>
              <a:gd name="T3" fmla="*/ 0 h 256"/>
              <a:gd name="T4" fmla="*/ 90 w 478"/>
              <a:gd name="T5" fmla="*/ 4 h 256"/>
              <a:gd name="T6" fmla="*/ 244 w 478"/>
              <a:gd name="T7" fmla="*/ 8 h 256"/>
              <a:gd name="T8" fmla="*/ 325 w 478"/>
              <a:gd name="T9" fmla="*/ 8 h 256"/>
              <a:gd name="T10" fmla="*/ 429 w 478"/>
              <a:gd name="T11" fmla="*/ 6 h 256"/>
              <a:gd name="T12" fmla="*/ 444 w 478"/>
              <a:gd name="T13" fmla="*/ 17 h 256"/>
              <a:gd name="T14" fmla="*/ 448 w 478"/>
              <a:gd name="T15" fmla="*/ 15 h 256"/>
              <a:gd name="T16" fmla="*/ 453 w 478"/>
              <a:gd name="T17" fmla="*/ 16 h 256"/>
              <a:gd name="T18" fmla="*/ 457 w 478"/>
              <a:gd name="T19" fmla="*/ 21 h 256"/>
              <a:gd name="T20" fmla="*/ 458 w 478"/>
              <a:gd name="T21" fmla="*/ 27 h 256"/>
              <a:gd name="T22" fmla="*/ 457 w 478"/>
              <a:gd name="T23" fmla="*/ 28 h 256"/>
              <a:gd name="T24" fmla="*/ 451 w 478"/>
              <a:gd name="T25" fmla="*/ 28 h 256"/>
              <a:gd name="T26" fmla="*/ 450 w 478"/>
              <a:gd name="T27" fmla="*/ 34 h 256"/>
              <a:gd name="T28" fmla="*/ 443 w 478"/>
              <a:gd name="T29" fmla="*/ 42 h 256"/>
              <a:gd name="T30" fmla="*/ 446 w 478"/>
              <a:gd name="T31" fmla="*/ 47 h 256"/>
              <a:gd name="T32" fmla="*/ 450 w 478"/>
              <a:gd name="T33" fmla="*/ 54 h 256"/>
              <a:gd name="T34" fmla="*/ 457 w 478"/>
              <a:gd name="T35" fmla="*/ 58 h 256"/>
              <a:gd name="T36" fmla="*/ 457 w 478"/>
              <a:gd name="T37" fmla="*/ 63 h 256"/>
              <a:gd name="T38" fmla="*/ 465 w 478"/>
              <a:gd name="T39" fmla="*/ 73 h 256"/>
              <a:gd name="T40" fmla="*/ 469 w 478"/>
              <a:gd name="T41" fmla="*/ 74 h 256"/>
              <a:gd name="T42" fmla="*/ 474 w 478"/>
              <a:gd name="T43" fmla="*/ 78 h 256"/>
              <a:gd name="T44" fmla="*/ 478 w 478"/>
              <a:gd name="T45" fmla="*/ 253 h 256"/>
              <a:gd name="T46" fmla="*/ 398 w 478"/>
              <a:gd name="T47" fmla="*/ 256 h 256"/>
              <a:gd name="T48" fmla="*/ 250 w 478"/>
              <a:gd name="T49" fmla="*/ 256 h 256"/>
              <a:gd name="T50" fmla="*/ 103 w 478"/>
              <a:gd name="T51" fmla="*/ 252 h 256"/>
              <a:gd name="T52" fmla="*/ 0 w 478"/>
              <a:gd name="T53" fmla="*/ 248 h 25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78"/>
              <a:gd name="T82" fmla="*/ 0 h 256"/>
              <a:gd name="T83" fmla="*/ 478 w 478"/>
              <a:gd name="T84" fmla="*/ 256 h 25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78" h="256">
                <a:moveTo>
                  <a:pt x="0" y="248"/>
                </a:moveTo>
                <a:lnTo>
                  <a:pt x="12" y="0"/>
                </a:lnTo>
                <a:lnTo>
                  <a:pt x="90" y="4"/>
                </a:lnTo>
                <a:lnTo>
                  <a:pt x="244" y="8"/>
                </a:lnTo>
                <a:lnTo>
                  <a:pt x="325" y="8"/>
                </a:lnTo>
                <a:lnTo>
                  <a:pt x="429" y="6"/>
                </a:lnTo>
                <a:lnTo>
                  <a:pt x="444" y="17"/>
                </a:lnTo>
                <a:lnTo>
                  <a:pt x="448" y="15"/>
                </a:lnTo>
                <a:lnTo>
                  <a:pt x="453" y="16"/>
                </a:lnTo>
                <a:lnTo>
                  <a:pt x="457" y="21"/>
                </a:lnTo>
                <a:lnTo>
                  <a:pt x="458" y="27"/>
                </a:lnTo>
                <a:lnTo>
                  <a:pt x="457" y="28"/>
                </a:lnTo>
                <a:lnTo>
                  <a:pt x="451" y="28"/>
                </a:lnTo>
                <a:lnTo>
                  <a:pt x="450" y="34"/>
                </a:lnTo>
                <a:lnTo>
                  <a:pt x="443" y="42"/>
                </a:lnTo>
                <a:lnTo>
                  <a:pt x="446" y="47"/>
                </a:lnTo>
                <a:lnTo>
                  <a:pt x="450" y="54"/>
                </a:lnTo>
                <a:lnTo>
                  <a:pt x="457" y="58"/>
                </a:lnTo>
                <a:lnTo>
                  <a:pt x="457" y="63"/>
                </a:lnTo>
                <a:lnTo>
                  <a:pt x="465" y="73"/>
                </a:lnTo>
                <a:lnTo>
                  <a:pt x="469" y="74"/>
                </a:lnTo>
                <a:lnTo>
                  <a:pt x="474" y="78"/>
                </a:lnTo>
                <a:lnTo>
                  <a:pt x="478" y="253"/>
                </a:lnTo>
                <a:lnTo>
                  <a:pt x="398" y="256"/>
                </a:lnTo>
                <a:lnTo>
                  <a:pt x="250" y="256"/>
                </a:lnTo>
                <a:lnTo>
                  <a:pt x="103" y="252"/>
                </a:lnTo>
                <a:lnTo>
                  <a:pt x="0" y="248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9" name="Freeform 131"/>
          <p:cNvSpPr>
            <a:spLocks/>
          </p:cNvSpPr>
          <p:nvPr/>
        </p:nvSpPr>
        <p:spPr bwMode="auto">
          <a:xfrm>
            <a:off x="4711388" y="2112253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Freeform 132"/>
          <p:cNvSpPr>
            <a:spLocks/>
          </p:cNvSpPr>
          <p:nvPr/>
        </p:nvSpPr>
        <p:spPr bwMode="auto">
          <a:xfrm>
            <a:off x="4711388" y="2112253"/>
            <a:ext cx="691759" cy="781152"/>
          </a:xfrm>
          <a:custGeom>
            <a:avLst/>
            <a:gdLst>
              <a:gd name="T0" fmla="*/ 113 w 425"/>
              <a:gd name="T1" fmla="*/ 30 h 480"/>
              <a:gd name="T2" fmla="*/ 117 w 425"/>
              <a:gd name="T3" fmla="*/ 1 h 480"/>
              <a:gd name="T4" fmla="*/ 135 w 425"/>
              <a:gd name="T5" fmla="*/ 23 h 480"/>
              <a:gd name="T6" fmla="*/ 143 w 425"/>
              <a:gd name="T7" fmla="*/ 51 h 480"/>
              <a:gd name="T8" fmla="*/ 165 w 425"/>
              <a:gd name="T9" fmla="*/ 57 h 480"/>
              <a:gd name="T10" fmla="*/ 194 w 425"/>
              <a:gd name="T11" fmla="*/ 68 h 480"/>
              <a:gd name="T12" fmla="*/ 213 w 425"/>
              <a:gd name="T13" fmla="*/ 58 h 480"/>
              <a:gd name="T14" fmla="*/ 222 w 425"/>
              <a:gd name="T15" fmla="*/ 57 h 480"/>
              <a:gd name="T16" fmla="*/ 253 w 425"/>
              <a:gd name="T17" fmla="*/ 70 h 480"/>
              <a:gd name="T18" fmla="*/ 264 w 425"/>
              <a:gd name="T19" fmla="*/ 80 h 480"/>
              <a:gd name="T20" fmla="*/ 274 w 425"/>
              <a:gd name="T21" fmla="*/ 79 h 480"/>
              <a:gd name="T22" fmla="*/ 289 w 425"/>
              <a:gd name="T23" fmla="*/ 84 h 480"/>
              <a:gd name="T24" fmla="*/ 315 w 425"/>
              <a:gd name="T25" fmla="*/ 99 h 480"/>
              <a:gd name="T26" fmla="*/ 338 w 425"/>
              <a:gd name="T27" fmla="*/ 89 h 480"/>
              <a:gd name="T28" fmla="*/ 353 w 425"/>
              <a:gd name="T29" fmla="*/ 85 h 480"/>
              <a:gd name="T30" fmla="*/ 363 w 425"/>
              <a:gd name="T31" fmla="*/ 92 h 480"/>
              <a:gd name="T32" fmla="*/ 384 w 425"/>
              <a:gd name="T33" fmla="*/ 89 h 480"/>
              <a:gd name="T34" fmla="*/ 401 w 425"/>
              <a:gd name="T35" fmla="*/ 96 h 480"/>
              <a:gd name="T36" fmla="*/ 425 w 425"/>
              <a:gd name="T37" fmla="*/ 96 h 480"/>
              <a:gd name="T38" fmla="*/ 409 w 425"/>
              <a:gd name="T39" fmla="*/ 107 h 480"/>
              <a:gd name="T40" fmla="*/ 376 w 425"/>
              <a:gd name="T41" fmla="*/ 122 h 480"/>
              <a:gd name="T42" fmla="*/ 336 w 425"/>
              <a:gd name="T43" fmla="*/ 160 h 480"/>
              <a:gd name="T44" fmla="*/ 312 w 425"/>
              <a:gd name="T45" fmla="*/ 184 h 480"/>
              <a:gd name="T46" fmla="*/ 289 w 425"/>
              <a:gd name="T47" fmla="*/ 205 h 480"/>
              <a:gd name="T48" fmla="*/ 284 w 425"/>
              <a:gd name="T49" fmla="*/ 214 h 480"/>
              <a:gd name="T50" fmla="*/ 281 w 425"/>
              <a:gd name="T51" fmla="*/ 262 h 480"/>
              <a:gd name="T52" fmla="*/ 257 w 425"/>
              <a:gd name="T53" fmla="*/ 279 h 480"/>
              <a:gd name="T54" fmla="*/ 249 w 425"/>
              <a:gd name="T55" fmla="*/ 294 h 480"/>
              <a:gd name="T56" fmla="*/ 258 w 425"/>
              <a:gd name="T57" fmla="*/ 306 h 480"/>
              <a:gd name="T58" fmla="*/ 260 w 425"/>
              <a:gd name="T59" fmla="*/ 340 h 480"/>
              <a:gd name="T60" fmla="*/ 260 w 425"/>
              <a:gd name="T61" fmla="*/ 366 h 480"/>
              <a:gd name="T62" fmla="*/ 270 w 425"/>
              <a:gd name="T63" fmla="*/ 382 h 480"/>
              <a:gd name="T64" fmla="*/ 288 w 425"/>
              <a:gd name="T65" fmla="*/ 393 h 480"/>
              <a:gd name="T66" fmla="*/ 308 w 425"/>
              <a:gd name="T67" fmla="*/ 403 h 480"/>
              <a:gd name="T68" fmla="*/ 331 w 425"/>
              <a:gd name="T69" fmla="*/ 426 h 480"/>
              <a:gd name="T70" fmla="*/ 346 w 425"/>
              <a:gd name="T71" fmla="*/ 437 h 480"/>
              <a:gd name="T72" fmla="*/ 354 w 425"/>
              <a:gd name="T73" fmla="*/ 462 h 480"/>
              <a:gd name="T74" fmla="*/ 293 w 425"/>
              <a:gd name="T75" fmla="*/ 473 h 480"/>
              <a:gd name="T76" fmla="*/ 47 w 425"/>
              <a:gd name="T77" fmla="*/ 480 h 480"/>
              <a:gd name="T78" fmla="*/ 36 w 425"/>
              <a:gd name="T79" fmla="*/ 324 h 480"/>
              <a:gd name="T80" fmla="*/ 21 w 425"/>
              <a:gd name="T81" fmla="*/ 308 h 480"/>
              <a:gd name="T82" fmla="*/ 33 w 425"/>
              <a:gd name="T83" fmla="*/ 296 h 480"/>
              <a:gd name="T84" fmla="*/ 38 w 425"/>
              <a:gd name="T85" fmla="*/ 274 h 480"/>
              <a:gd name="T86" fmla="*/ 37 w 425"/>
              <a:gd name="T87" fmla="*/ 253 h 480"/>
              <a:gd name="T88" fmla="*/ 28 w 425"/>
              <a:gd name="T89" fmla="*/ 235 h 480"/>
              <a:gd name="T90" fmla="*/ 25 w 425"/>
              <a:gd name="T91" fmla="*/ 205 h 480"/>
              <a:gd name="T92" fmla="*/ 24 w 425"/>
              <a:gd name="T93" fmla="*/ 186 h 480"/>
              <a:gd name="T94" fmla="*/ 21 w 425"/>
              <a:gd name="T95" fmla="*/ 159 h 480"/>
              <a:gd name="T96" fmla="*/ 19 w 425"/>
              <a:gd name="T97" fmla="*/ 137 h 480"/>
              <a:gd name="T98" fmla="*/ 7 w 425"/>
              <a:gd name="T99" fmla="*/ 102 h 480"/>
              <a:gd name="T100" fmla="*/ 6 w 425"/>
              <a:gd name="T101" fmla="*/ 83 h 480"/>
              <a:gd name="T102" fmla="*/ 9 w 425"/>
              <a:gd name="T103" fmla="*/ 58 h 480"/>
              <a:gd name="T104" fmla="*/ 0 w 425"/>
              <a:gd name="T105" fmla="*/ 34 h 4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5"/>
              <a:gd name="T160" fmla="*/ 0 h 480"/>
              <a:gd name="T161" fmla="*/ 425 w 425"/>
              <a:gd name="T162" fmla="*/ 480 h 4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5" h="480">
                <a:moveTo>
                  <a:pt x="2" y="31"/>
                </a:moveTo>
                <a:lnTo>
                  <a:pt x="72" y="31"/>
                </a:lnTo>
                <a:lnTo>
                  <a:pt x="113" y="30"/>
                </a:lnTo>
                <a:lnTo>
                  <a:pt x="114" y="24"/>
                </a:lnTo>
                <a:lnTo>
                  <a:pt x="113" y="0"/>
                </a:lnTo>
                <a:lnTo>
                  <a:pt x="117" y="1"/>
                </a:lnTo>
                <a:lnTo>
                  <a:pt x="128" y="3"/>
                </a:lnTo>
                <a:lnTo>
                  <a:pt x="132" y="7"/>
                </a:lnTo>
                <a:lnTo>
                  <a:pt x="135" y="23"/>
                </a:lnTo>
                <a:lnTo>
                  <a:pt x="139" y="38"/>
                </a:lnTo>
                <a:lnTo>
                  <a:pt x="139" y="46"/>
                </a:lnTo>
                <a:lnTo>
                  <a:pt x="143" y="51"/>
                </a:lnTo>
                <a:lnTo>
                  <a:pt x="148" y="53"/>
                </a:lnTo>
                <a:lnTo>
                  <a:pt x="159" y="53"/>
                </a:lnTo>
                <a:lnTo>
                  <a:pt x="165" y="57"/>
                </a:lnTo>
                <a:lnTo>
                  <a:pt x="186" y="60"/>
                </a:lnTo>
                <a:lnTo>
                  <a:pt x="189" y="64"/>
                </a:lnTo>
                <a:lnTo>
                  <a:pt x="194" y="68"/>
                </a:lnTo>
                <a:lnTo>
                  <a:pt x="207" y="64"/>
                </a:lnTo>
                <a:lnTo>
                  <a:pt x="211" y="60"/>
                </a:lnTo>
                <a:lnTo>
                  <a:pt x="213" y="58"/>
                </a:lnTo>
                <a:lnTo>
                  <a:pt x="215" y="58"/>
                </a:lnTo>
                <a:lnTo>
                  <a:pt x="216" y="57"/>
                </a:lnTo>
                <a:lnTo>
                  <a:pt x="222" y="57"/>
                </a:lnTo>
                <a:lnTo>
                  <a:pt x="234" y="57"/>
                </a:lnTo>
                <a:lnTo>
                  <a:pt x="254" y="65"/>
                </a:lnTo>
                <a:lnTo>
                  <a:pt x="253" y="70"/>
                </a:lnTo>
                <a:lnTo>
                  <a:pt x="258" y="70"/>
                </a:lnTo>
                <a:lnTo>
                  <a:pt x="264" y="74"/>
                </a:lnTo>
                <a:lnTo>
                  <a:pt x="264" y="80"/>
                </a:lnTo>
                <a:lnTo>
                  <a:pt x="268" y="84"/>
                </a:lnTo>
                <a:lnTo>
                  <a:pt x="273" y="85"/>
                </a:lnTo>
                <a:lnTo>
                  <a:pt x="274" y="79"/>
                </a:lnTo>
                <a:lnTo>
                  <a:pt x="283" y="77"/>
                </a:lnTo>
                <a:lnTo>
                  <a:pt x="288" y="79"/>
                </a:lnTo>
                <a:lnTo>
                  <a:pt x="289" y="84"/>
                </a:lnTo>
                <a:lnTo>
                  <a:pt x="306" y="89"/>
                </a:lnTo>
                <a:lnTo>
                  <a:pt x="306" y="93"/>
                </a:lnTo>
                <a:lnTo>
                  <a:pt x="315" y="99"/>
                </a:lnTo>
                <a:lnTo>
                  <a:pt x="322" y="100"/>
                </a:lnTo>
                <a:lnTo>
                  <a:pt x="333" y="95"/>
                </a:lnTo>
                <a:lnTo>
                  <a:pt x="338" y="89"/>
                </a:lnTo>
                <a:lnTo>
                  <a:pt x="349" y="83"/>
                </a:lnTo>
                <a:lnTo>
                  <a:pt x="354" y="83"/>
                </a:lnTo>
                <a:lnTo>
                  <a:pt x="353" y="85"/>
                </a:lnTo>
                <a:lnTo>
                  <a:pt x="357" y="88"/>
                </a:lnTo>
                <a:lnTo>
                  <a:pt x="359" y="92"/>
                </a:lnTo>
                <a:lnTo>
                  <a:pt x="363" y="92"/>
                </a:lnTo>
                <a:lnTo>
                  <a:pt x="369" y="91"/>
                </a:lnTo>
                <a:lnTo>
                  <a:pt x="379" y="92"/>
                </a:lnTo>
                <a:lnTo>
                  <a:pt x="384" y="89"/>
                </a:lnTo>
                <a:lnTo>
                  <a:pt x="395" y="89"/>
                </a:lnTo>
                <a:lnTo>
                  <a:pt x="401" y="93"/>
                </a:lnTo>
                <a:lnTo>
                  <a:pt x="401" y="96"/>
                </a:lnTo>
                <a:lnTo>
                  <a:pt x="406" y="98"/>
                </a:lnTo>
                <a:lnTo>
                  <a:pt x="411" y="96"/>
                </a:lnTo>
                <a:lnTo>
                  <a:pt x="425" y="96"/>
                </a:lnTo>
                <a:lnTo>
                  <a:pt x="420" y="99"/>
                </a:lnTo>
                <a:lnTo>
                  <a:pt x="414" y="104"/>
                </a:lnTo>
                <a:lnTo>
                  <a:pt x="409" y="107"/>
                </a:lnTo>
                <a:lnTo>
                  <a:pt x="392" y="117"/>
                </a:lnTo>
                <a:lnTo>
                  <a:pt x="387" y="118"/>
                </a:lnTo>
                <a:lnTo>
                  <a:pt x="376" y="122"/>
                </a:lnTo>
                <a:lnTo>
                  <a:pt x="360" y="131"/>
                </a:lnTo>
                <a:lnTo>
                  <a:pt x="341" y="152"/>
                </a:lnTo>
                <a:lnTo>
                  <a:pt x="336" y="160"/>
                </a:lnTo>
                <a:lnTo>
                  <a:pt x="322" y="175"/>
                </a:lnTo>
                <a:lnTo>
                  <a:pt x="315" y="180"/>
                </a:lnTo>
                <a:lnTo>
                  <a:pt x="312" y="184"/>
                </a:lnTo>
                <a:lnTo>
                  <a:pt x="307" y="188"/>
                </a:lnTo>
                <a:lnTo>
                  <a:pt x="292" y="201"/>
                </a:lnTo>
                <a:lnTo>
                  <a:pt x="289" y="205"/>
                </a:lnTo>
                <a:lnTo>
                  <a:pt x="288" y="207"/>
                </a:lnTo>
                <a:lnTo>
                  <a:pt x="287" y="209"/>
                </a:lnTo>
                <a:lnTo>
                  <a:pt x="284" y="214"/>
                </a:lnTo>
                <a:lnTo>
                  <a:pt x="280" y="214"/>
                </a:lnTo>
                <a:lnTo>
                  <a:pt x="281" y="256"/>
                </a:lnTo>
                <a:lnTo>
                  <a:pt x="281" y="262"/>
                </a:lnTo>
                <a:lnTo>
                  <a:pt x="279" y="267"/>
                </a:lnTo>
                <a:lnTo>
                  <a:pt x="268" y="272"/>
                </a:lnTo>
                <a:lnTo>
                  <a:pt x="257" y="279"/>
                </a:lnTo>
                <a:lnTo>
                  <a:pt x="255" y="285"/>
                </a:lnTo>
                <a:lnTo>
                  <a:pt x="253" y="290"/>
                </a:lnTo>
                <a:lnTo>
                  <a:pt x="249" y="294"/>
                </a:lnTo>
                <a:lnTo>
                  <a:pt x="249" y="300"/>
                </a:lnTo>
                <a:lnTo>
                  <a:pt x="253" y="305"/>
                </a:lnTo>
                <a:lnTo>
                  <a:pt x="258" y="306"/>
                </a:lnTo>
                <a:lnTo>
                  <a:pt x="264" y="317"/>
                </a:lnTo>
                <a:lnTo>
                  <a:pt x="258" y="331"/>
                </a:lnTo>
                <a:lnTo>
                  <a:pt x="260" y="340"/>
                </a:lnTo>
                <a:lnTo>
                  <a:pt x="257" y="346"/>
                </a:lnTo>
                <a:lnTo>
                  <a:pt x="260" y="357"/>
                </a:lnTo>
                <a:lnTo>
                  <a:pt x="260" y="366"/>
                </a:lnTo>
                <a:lnTo>
                  <a:pt x="257" y="371"/>
                </a:lnTo>
                <a:lnTo>
                  <a:pt x="265" y="378"/>
                </a:lnTo>
                <a:lnTo>
                  <a:pt x="270" y="382"/>
                </a:lnTo>
                <a:lnTo>
                  <a:pt x="276" y="385"/>
                </a:lnTo>
                <a:lnTo>
                  <a:pt x="285" y="386"/>
                </a:lnTo>
                <a:lnTo>
                  <a:pt x="288" y="393"/>
                </a:lnTo>
                <a:lnTo>
                  <a:pt x="293" y="396"/>
                </a:lnTo>
                <a:lnTo>
                  <a:pt x="300" y="399"/>
                </a:lnTo>
                <a:lnTo>
                  <a:pt x="308" y="403"/>
                </a:lnTo>
                <a:lnTo>
                  <a:pt x="315" y="415"/>
                </a:lnTo>
                <a:lnTo>
                  <a:pt x="326" y="423"/>
                </a:lnTo>
                <a:lnTo>
                  <a:pt x="331" y="426"/>
                </a:lnTo>
                <a:lnTo>
                  <a:pt x="336" y="427"/>
                </a:lnTo>
                <a:lnTo>
                  <a:pt x="341" y="431"/>
                </a:lnTo>
                <a:lnTo>
                  <a:pt x="346" y="437"/>
                </a:lnTo>
                <a:lnTo>
                  <a:pt x="350" y="442"/>
                </a:lnTo>
                <a:lnTo>
                  <a:pt x="353" y="457"/>
                </a:lnTo>
                <a:lnTo>
                  <a:pt x="354" y="462"/>
                </a:lnTo>
                <a:lnTo>
                  <a:pt x="353" y="464"/>
                </a:lnTo>
                <a:lnTo>
                  <a:pt x="356" y="470"/>
                </a:lnTo>
                <a:lnTo>
                  <a:pt x="293" y="473"/>
                </a:lnTo>
                <a:lnTo>
                  <a:pt x="209" y="477"/>
                </a:lnTo>
                <a:lnTo>
                  <a:pt x="108" y="480"/>
                </a:lnTo>
                <a:lnTo>
                  <a:pt x="47" y="480"/>
                </a:lnTo>
                <a:lnTo>
                  <a:pt x="45" y="332"/>
                </a:lnTo>
                <a:lnTo>
                  <a:pt x="41" y="327"/>
                </a:lnTo>
                <a:lnTo>
                  <a:pt x="36" y="324"/>
                </a:lnTo>
                <a:lnTo>
                  <a:pt x="32" y="324"/>
                </a:lnTo>
                <a:lnTo>
                  <a:pt x="25" y="313"/>
                </a:lnTo>
                <a:lnTo>
                  <a:pt x="21" y="308"/>
                </a:lnTo>
                <a:lnTo>
                  <a:pt x="22" y="304"/>
                </a:lnTo>
                <a:lnTo>
                  <a:pt x="28" y="300"/>
                </a:lnTo>
                <a:lnTo>
                  <a:pt x="33" y="296"/>
                </a:lnTo>
                <a:lnTo>
                  <a:pt x="36" y="290"/>
                </a:lnTo>
                <a:lnTo>
                  <a:pt x="38" y="279"/>
                </a:lnTo>
                <a:lnTo>
                  <a:pt x="38" y="274"/>
                </a:lnTo>
                <a:lnTo>
                  <a:pt x="38" y="270"/>
                </a:lnTo>
                <a:lnTo>
                  <a:pt x="37" y="259"/>
                </a:lnTo>
                <a:lnTo>
                  <a:pt x="37" y="253"/>
                </a:lnTo>
                <a:lnTo>
                  <a:pt x="36" y="248"/>
                </a:lnTo>
                <a:lnTo>
                  <a:pt x="30" y="240"/>
                </a:lnTo>
                <a:lnTo>
                  <a:pt x="28" y="235"/>
                </a:lnTo>
                <a:lnTo>
                  <a:pt x="29" y="229"/>
                </a:lnTo>
                <a:lnTo>
                  <a:pt x="26" y="224"/>
                </a:lnTo>
                <a:lnTo>
                  <a:pt x="25" y="205"/>
                </a:lnTo>
                <a:lnTo>
                  <a:pt x="26" y="199"/>
                </a:lnTo>
                <a:lnTo>
                  <a:pt x="24" y="194"/>
                </a:lnTo>
                <a:lnTo>
                  <a:pt x="24" y="186"/>
                </a:lnTo>
                <a:lnTo>
                  <a:pt x="22" y="175"/>
                </a:lnTo>
                <a:lnTo>
                  <a:pt x="22" y="164"/>
                </a:lnTo>
                <a:lnTo>
                  <a:pt x="21" y="159"/>
                </a:lnTo>
                <a:lnTo>
                  <a:pt x="22" y="154"/>
                </a:lnTo>
                <a:lnTo>
                  <a:pt x="22" y="149"/>
                </a:lnTo>
                <a:lnTo>
                  <a:pt x="19" y="137"/>
                </a:lnTo>
                <a:lnTo>
                  <a:pt x="13" y="122"/>
                </a:lnTo>
                <a:lnTo>
                  <a:pt x="13" y="119"/>
                </a:lnTo>
                <a:lnTo>
                  <a:pt x="7" y="102"/>
                </a:lnTo>
                <a:lnTo>
                  <a:pt x="6" y="96"/>
                </a:lnTo>
                <a:lnTo>
                  <a:pt x="7" y="85"/>
                </a:lnTo>
                <a:lnTo>
                  <a:pt x="6" y="83"/>
                </a:lnTo>
                <a:lnTo>
                  <a:pt x="7" y="79"/>
                </a:lnTo>
                <a:lnTo>
                  <a:pt x="5" y="68"/>
                </a:lnTo>
                <a:lnTo>
                  <a:pt x="9" y="58"/>
                </a:lnTo>
                <a:lnTo>
                  <a:pt x="6" y="53"/>
                </a:lnTo>
                <a:lnTo>
                  <a:pt x="3" y="38"/>
                </a:lnTo>
                <a:lnTo>
                  <a:pt x="0" y="34"/>
                </a:lnTo>
                <a:lnTo>
                  <a:pt x="2" y="31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1" name="Freeform 133"/>
          <p:cNvSpPr>
            <a:spLocks/>
          </p:cNvSpPr>
          <p:nvPr/>
        </p:nvSpPr>
        <p:spPr bwMode="auto">
          <a:xfrm>
            <a:off x="4770520" y="2876904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Freeform 134"/>
          <p:cNvSpPr>
            <a:spLocks/>
          </p:cNvSpPr>
          <p:nvPr/>
        </p:nvSpPr>
        <p:spPr bwMode="auto">
          <a:xfrm>
            <a:off x="4770520" y="2876904"/>
            <a:ext cx="639500" cy="418081"/>
          </a:xfrm>
          <a:custGeom>
            <a:avLst/>
            <a:gdLst>
              <a:gd name="T0" fmla="*/ 7 w 393"/>
              <a:gd name="T1" fmla="*/ 80 h 257"/>
              <a:gd name="T2" fmla="*/ 0 w 393"/>
              <a:gd name="T3" fmla="*/ 70 h 257"/>
              <a:gd name="T4" fmla="*/ 4 w 393"/>
              <a:gd name="T5" fmla="*/ 64 h 257"/>
              <a:gd name="T6" fmla="*/ 7 w 393"/>
              <a:gd name="T7" fmla="*/ 48 h 257"/>
              <a:gd name="T8" fmla="*/ 9 w 393"/>
              <a:gd name="T9" fmla="*/ 38 h 257"/>
              <a:gd name="T10" fmla="*/ 2 w 393"/>
              <a:gd name="T11" fmla="*/ 28 h 257"/>
              <a:gd name="T12" fmla="*/ 5 w 393"/>
              <a:gd name="T13" fmla="*/ 21 h 257"/>
              <a:gd name="T14" fmla="*/ 1 w 393"/>
              <a:gd name="T15" fmla="*/ 10 h 257"/>
              <a:gd name="T16" fmla="*/ 72 w 393"/>
              <a:gd name="T17" fmla="*/ 10 h 257"/>
              <a:gd name="T18" fmla="*/ 257 w 393"/>
              <a:gd name="T19" fmla="*/ 3 h 257"/>
              <a:gd name="T20" fmla="*/ 320 w 393"/>
              <a:gd name="T21" fmla="*/ 5 h 257"/>
              <a:gd name="T22" fmla="*/ 323 w 393"/>
              <a:gd name="T23" fmla="*/ 11 h 257"/>
              <a:gd name="T24" fmla="*/ 329 w 393"/>
              <a:gd name="T25" fmla="*/ 18 h 257"/>
              <a:gd name="T26" fmla="*/ 327 w 393"/>
              <a:gd name="T27" fmla="*/ 37 h 257"/>
              <a:gd name="T28" fmla="*/ 331 w 393"/>
              <a:gd name="T29" fmla="*/ 51 h 257"/>
              <a:gd name="T30" fmla="*/ 335 w 393"/>
              <a:gd name="T31" fmla="*/ 63 h 257"/>
              <a:gd name="T32" fmla="*/ 355 w 393"/>
              <a:gd name="T33" fmla="*/ 68 h 257"/>
              <a:gd name="T34" fmla="*/ 359 w 393"/>
              <a:gd name="T35" fmla="*/ 79 h 257"/>
              <a:gd name="T36" fmla="*/ 374 w 393"/>
              <a:gd name="T37" fmla="*/ 93 h 257"/>
              <a:gd name="T38" fmla="*/ 380 w 393"/>
              <a:gd name="T39" fmla="*/ 104 h 257"/>
              <a:gd name="T40" fmla="*/ 390 w 393"/>
              <a:gd name="T41" fmla="*/ 110 h 257"/>
              <a:gd name="T42" fmla="*/ 390 w 393"/>
              <a:gd name="T43" fmla="*/ 132 h 257"/>
              <a:gd name="T44" fmla="*/ 382 w 393"/>
              <a:gd name="T45" fmla="*/ 154 h 257"/>
              <a:gd name="T46" fmla="*/ 367 w 393"/>
              <a:gd name="T47" fmla="*/ 162 h 257"/>
              <a:gd name="T48" fmla="*/ 342 w 393"/>
              <a:gd name="T49" fmla="*/ 170 h 257"/>
              <a:gd name="T50" fmla="*/ 339 w 393"/>
              <a:gd name="T51" fmla="*/ 186 h 257"/>
              <a:gd name="T52" fmla="*/ 348 w 393"/>
              <a:gd name="T53" fmla="*/ 208 h 257"/>
              <a:gd name="T54" fmla="*/ 340 w 393"/>
              <a:gd name="T55" fmla="*/ 222 h 257"/>
              <a:gd name="T56" fmla="*/ 339 w 393"/>
              <a:gd name="T57" fmla="*/ 231 h 257"/>
              <a:gd name="T58" fmla="*/ 323 w 393"/>
              <a:gd name="T59" fmla="*/ 243 h 257"/>
              <a:gd name="T60" fmla="*/ 325 w 393"/>
              <a:gd name="T61" fmla="*/ 254 h 257"/>
              <a:gd name="T62" fmla="*/ 320 w 393"/>
              <a:gd name="T63" fmla="*/ 257 h 257"/>
              <a:gd name="T64" fmla="*/ 305 w 393"/>
              <a:gd name="T65" fmla="*/ 243 h 257"/>
              <a:gd name="T66" fmla="*/ 262 w 393"/>
              <a:gd name="T67" fmla="*/ 242 h 257"/>
              <a:gd name="T68" fmla="*/ 123 w 393"/>
              <a:gd name="T69" fmla="*/ 249 h 257"/>
              <a:gd name="T70" fmla="*/ 53 w 393"/>
              <a:gd name="T71" fmla="*/ 243 h 257"/>
              <a:gd name="T72" fmla="*/ 50 w 393"/>
              <a:gd name="T73" fmla="*/ 224 h 257"/>
              <a:gd name="T74" fmla="*/ 47 w 393"/>
              <a:gd name="T75" fmla="*/ 207 h 257"/>
              <a:gd name="T76" fmla="*/ 45 w 393"/>
              <a:gd name="T77" fmla="*/ 196 h 257"/>
              <a:gd name="T78" fmla="*/ 42 w 393"/>
              <a:gd name="T79" fmla="*/ 184 h 257"/>
              <a:gd name="T80" fmla="*/ 38 w 393"/>
              <a:gd name="T81" fmla="*/ 175 h 257"/>
              <a:gd name="T82" fmla="*/ 34 w 393"/>
              <a:gd name="T83" fmla="*/ 170 h 257"/>
              <a:gd name="T84" fmla="*/ 32 w 393"/>
              <a:gd name="T85" fmla="*/ 163 h 257"/>
              <a:gd name="T86" fmla="*/ 34 w 393"/>
              <a:gd name="T87" fmla="*/ 152 h 257"/>
              <a:gd name="T88" fmla="*/ 30 w 393"/>
              <a:gd name="T89" fmla="*/ 143 h 257"/>
              <a:gd name="T90" fmla="*/ 21 w 393"/>
              <a:gd name="T91" fmla="*/ 128 h 257"/>
              <a:gd name="T92" fmla="*/ 17 w 393"/>
              <a:gd name="T93" fmla="*/ 117 h 257"/>
              <a:gd name="T94" fmla="*/ 16 w 393"/>
              <a:gd name="T95" fmla="*/ 108 h 257"/>
              <a:gd name="T96" fmla="*/ 15 w 393"/>
              <a:gd name="T97" fmla="*/ 98 h 257"/>
              <a:gd name="T98" fmla="*/ 8 w 393"/>
              <a:gd name="T99" fmla="*/ 91 h 2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93"/>
              <a:gd name="T151" fmla="*/ 0 h 257"/>
              <a:gd name="T152" fmla="*/ 393 w 393"/>
              <a:gd name="T153" fmla="*/ 257 h 2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93" h="257">
                <a:moveTo>
                  <a:pt x="8" y="91"/>
                </a:moveTo>
                <a:lnTo>
                  <a:pt x="7" y="80"/>
                </a:lnTo>
                <a:lnTo>
                  <a:pt x="1" y="75"/>
                </a:lnTo>
                <a:lnTo>
                  <a:pt x="0" y="70"/>
                </a:lnTo>
                <a:lnTo>
                  <a:pt x="2" y="66"/>
                </a:lnTo>
                <a:lnTo>
                  <a:pt x="4" y="64"/>
                </a:lnTo>
                <a:lnTo>
                  <a:pt x="7" y="53"/>
                </a:lnTo>
                <a:lnTo>
                  <a:pt x="7" y="48"/>
                </a:lnTo>
                <a:lnTo>
                  <a:pt x="9" y="44"/>
                </a:lnTo>
                <a:lnTo>
                  <a:pt x="9" y="38"/>
                </a:lnTo>
                <a:lnTo>
                  <a:pt x="4" y="33"/>
                </a:lnTo>
                <a:lnTo>
                  <a:pt x="2" y="28"/>
                </a:lnTo>
                <a:lnTo>
                  <a:pt x="5" y="26"/>
                </a:lnTo>
                <a:lnTo>
                  <a:pt x="5" y="21"/>
                </a:lnTo>
                <a:lnTo>
                  <a:pt x="2" y="15"/>
                </a:lnTo>
                <a:lnTo>
                  <a:pt x="1" y="10"/>
                </a:lnTo>
                <a:lnTo>
                  <a:pt x="11" y="10"/>
                </a:lnTo>
                <a:lnTo>
                  <a:pt x="72" y="10"/>
                </a:lnTo>
                <a:lnTo>
                  <a:pt x="173" y="7"/>
                </a:lnTo>
                <a:lnTo>
                  <a:pt x="257" y="3"/>
                </a:lnTo>
                <a:lnTo>
                  <a:pt x="320" y="0"/>
                </a:lnTo>
                <a:lnTo>
                  <a:pt x="320" y="5"/>
                </a:lnTo>
                <a:lnTo>
                  <a:pt x="321" y="6"/>
                </a:lnTo>
                <a:lnTo>
                  <a:pt x="323" y="11"/>
                </a:lnTo>
                <a:lnTo>
                  <a:pt x="327" y="13"/>
                </a:lnTo>
                <a:lnTo>
                  <a:pt x="329" y="18"/>
                </a:lnTo>
                <a:lnTo>
                  <a:pt x="324" y="29"/>
                </a:lnTo>
                <a:lnTo>
                  <a:pt x="327" y="37"/>
                </a:lnTo>
                <a:lnTo>
                  <a:pt x="327" y="45"/>
                </a:lnTo>
                <a:lnTo>
                  <a:pt x="331" y="51"/>
                </a:lnTo>
                <a:lnTo>
                  <a:pt x="332" y="57"/>
                </a:lnTo>
                <a:lnTo>
                  <a:pt x="335" y="63"/>
                </a:lnTo>
                <a:lnTo>
                  <a:pt x="340" y="66"/>
                </a:lnTo>
                <a:lnTo>
                  <a:pt x="355" y="68"/>
                </a:lnTo>
                <a:lnTo>
                  <a:pt x="359" y="79"/>
                </a:lnTo>
                <a:lnTo>
                  <a:pt x="363" y="85"/>
                </a:lnTo>
                <a:lnTo>
                  <a:pt x="374" y="93"/>
                </a:lnTo>
                <a:lnTo>
                  <a:pt x="374" y="99"/>
                </a:lnTo>
                <a:lnTo>
                  <a:pt x="380" y="104"/>
                </a:lnTo>
                <a:lnTo>
                  <a:pt x="385" y="106"/>
                </a:lnTo>
                <a:lnTo>
                  <a:pt x="390" y="110"/>
                </a:lnTo>
                <a:lnTo>
                  <a:pt x="393" y="117"/>
                </a:lnTo>
                <a:lnTo>
                  <a:pt x="390" y="132"/>
                </a:lnTo>
                <a:lnTo>
                  <a:pt x="384" y="143"/>
                </a:lnTo>
                <a:lnTo>
                  <a:pt x="382" y="154"/>
                </a:lnTo>
                <a:lnTo>
                  <a:pt x="377" y="158"/>
                </a:lnTo>
                <a:lnTo>
                  <a:pt x="367" y="162"/>
                </a:lnTo>
                <a:lnTo>
                  <a:pt x="362" y="166"/>
                </a:lnTo>
                <a:lnTo>
                  <a:pt x="342" y="170"/>
                </a:lnTo>
                <a:lnTo>
                  <a:pt x="340" y="175"/>
                </a:lnTo>
                <a:lnTo>
                  <a:pt x="339" y="186"/>
                </a:lnTo>
                <a:lnTo>
                  <a:pt x="348" y="196"/>
                </a:lnTo>
                <a:lnTo>
                  <a:pt x="348" y="208"/>
                </a:lnTo>
                <a:lnTo>
                  <a:pt x="342" y="217"/>
                </a:lnTo>
                <a:lnTo>
                  <a:pt x="340" y="222"/>
                </a:lnTo>
                <a:lnTo>
                  <a:pt x="340" y="227"/>
                </a:lnTo>
                <a:lnTo>
                  <a:pt x="339" y="231"/>
                </a:lnTo>
                <a:lnTo>
                  <a:pt x="327" y="238"/>
                </a:lnTo>
                <a:lnTo>
                  <a:pt x="323" y="243"/>
                </a:lnTo>
                <a:lnTo>
                  <a:pt x="325" y="249"/>
                </a:lnTo>
                <a:lnTo>
                  <a:pt x="325" y="254"/>
                </a:lnTo>
                <a:lnTo>
                  <a:pt x="321" y="257"/>
                </a:lnTo>
                <a:lnTo>
                  <a:pt x="320" y="257"/>
                </a:lnTo>
                <a:lnTo>
                  <a:pt x="316" y="251"/>
                </a:lnTo>
                <a:lnTo>
                  <a:pt x="305" y="243"/>
                </a:lnTo>
                <a:lnTo>
                  <a:pt x="302" y="238"/>
                </a:lnTo>
                <a:lnTo>
                  <a:pt x="262" y="242"/>
                </a:lnTo>
                <a:lnTo>
                  <a:pt x="167" y="247"/>
                </a:lnTo>
                <a:lnTo>
                  <a:pt x="123" y="249"/>
                </a:lnTo>
                <a:lnTo>
                  <a:pt x="54" y="249"/>
                </a:lnTo>
                <a:lnTo>
                  <a:pt x="53" y="243"/>
                </a:lnTo>
                <a:lnTo>
                  <a:pt x="47" y="239"/>
                </a:lnTo>
                <a:lnTo>
                  <a:pt x="50" y="224"/>
                </a:lnTo>
                <a:lnTo>
                  <a:pt x="47" y="213"/>
                </a:lnTo>
                <a:lnTo>
                  <a:pt x="47" y="207"/>
                </a:lnTo>
                <a:lnTo>
                  <a:pt x="47" y="201"/>
                </a:lnTo>
                <a:lnTo>
                  <a:pt x="45" y="196"/>
                </a:lnTo>
                <a:lnTo>
                  <a:pt x="46" y="189"/>
                </a:lnTo>
                <a:lnTo>
                  <a:pt x="42" y="184"/>
                </a:lnTo>
                <a:lnTo>
                  <a:pt x="43" y="178"/>
                </a:lnTo>
                <a:lnTo>
                  <a:pt x="38" y="175"/>
                </a:lnTo>
                <a:lnTo>
                  <a:pt x="38" y="170"/>
                </a:lnTo>
                <a:lnTo>
                  <a:pt x="34" y="170"/>
                </a:lnTo>
                <a:lnTo>
                  <a:pt x="34" y="169"/>
                </a:lnTo>
                <a:lnTo>
                  <a:pt x="32" y="163"/>
                </a:lnTo>
                <a:lnTo>
                  <a:pt x="32" y="158"/>
                </a:lnTo>
                <a:lnTo>
                  <a:pt x="34" y="152"/>
                </a:lnTo>
                <a:lnTo>
                  <a:pt x="32" y="148"/>
                </a:lnTo>
                <a:lnTo>
                  <a:pt x="30" y="143"/>
                </a:lnTo>
                <a:lnTo>
                  <a:pt x="30" y="137"/>
                </a:lnTo>
                <a:lnTo>
                  <a:pt x="21" y="128"/>
                </a:lnTo>
                <a:lnTo>
                  <a:pt x="21" y="123"/>
                </a:lnTo>
                <a:lnTo>
                  <a:pt x="17" y="117"/>
                </a:lnTo>
                <a:lnTo>
                  <a:pt x="17" y="113"/>
                </a:lnTo>
                <a:lnTo>
                  <a:pt x="16" y="108"/>
                </a:lnTo>
                <a:lnTo>
                  <a:pt x="13" y="102"/>
                </a:lnTo>
                <a:lnTo>
                  <a:pt x="15" y="98"/>
                </a:lnTo>
                <a:lnTo>
                  <a:pt x="13" y="93"/>
                </a:lnTo>
                <a:lnTo>
                  <a:pt x="8" y="91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Freeform 135"/>
          <p:cNvSpPr>
            <a:spLocks/>
          </p:cNvSpPr>
          <p:nvPr/>
        </p:nvSpPr>
        <p:spPr bwMode="auto">
          <a:xfrm>
            <a:off x="4858537" y="3263356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4" name="Freeform 136"/>
          <p:cNvSpPr>
            <a:spLocks/>
          </p:cNvSpPr>
          <p:nvPr/>
        </p:nvSpPr>
        <p:spPr bwMode="auto">
          <a:xfrm>
            <a:off x="4858537" y="3263356"/>
            <a:ext cx="706888" cy="613369"/>
          </a:xfrm>
          <a:custGeom>
            <a:avLst/>
            <a:gdLst>
              <a:gd name="T0" fmla="*/ 69 w 435"/>
              <a:gd name="T1" fmla="*/ 11 h 377"/>
              <a:gd name="T2" fmla="*/ 208 w 435"/>
              <a:gd name="T3" fmla="*/ 4 h 377"/>
              <a:gd name="T4" fmla="*/ 251 w 435"/>
              <a:gd name="T5" fmla="*/ 5 h 377"/>
              <a:gd name="T6" fmla="*/ 266 w 435"/>
              <a:gd name="T7" fmla="*/ 19 h 377"/>
              <a:gd name="T8" fmla="*/ 266 w 435"/>
              <a:gd name="T9" fmla="*/ 24 h 377"/>
              <a:gd name="T10" fmla="*/ 264 w 435"/>
              <a:gd name="T11" fmla="*/ 40 h 377"/>
              <a:gd name="T12" fmla="*/ 269 w 435"/>
              <a:gd name="T13" fmla="*/ 53 h 377"/>
              <a:gd name="T14" fmla="*/ 274 w 435"/>
              <a:gd name="T15" fmla="*/ 69 h 377"/>
              <a:gd name="T16" fmla="*/ 283 w 435"/>
              <a:gd name="T17" fmla="*/ 80 h 377"/>
              <a:gd name="T18" fmla="*/ 293 w 435"/>
              <a:gd name="T19" fmla="*/ 89 h 377"/>
              <a:gd name="T20" fmla="*/ 309 w 435"/>
              <a:gd name="T21" fmla="*/ 102 h 377"/>
              <a:gd name="T22" fmla="*/ 316 w 435"/>
              <a:gd name="T23" fmla="*/ 111 h 377"/>
              <a:gd name="T24" fmla="*/ 327 w 435"/>
              <a:gd name="T25" fmla="*/ 139 h 377"/>
              <a:gd name="T26" fmla="*/ 335 w 435"/>
              <a:gd name="T27" fmla="*/ 133 h 377"/>
              <a:gd name="T28" fmla="*/ 343 w 435"/>
              <a:gd name="T29" fmla="*/ 134 h 377"/>
              <a:gd name="T30" fmla="*/ 358 w 435"/>
              <a:gd name="T31" fmla="*/ 141 h 377"/>
              <a:gd name="T32" fmla="*/ 354 w 435"/>
              <a:gd name="T33" fmla="*/ 150 h 377"/>
              <a:gd name="T34" fmla="*/ 351 w 435"/>
              <a:gd name="T35" fmla="*/ 167 h 377"/>
              <a:gd name="T36" fmla="*/ 346 w 435"/>
              <a:gd name="T37" fmla="*/ 182 h 377"/>
              <a:gd name="T38" fmla="*/ 346 w 435"/>
              <a:gd name="T39" fmla="*/ 191 h 377"/>
              <a:gd name="T40" fmla="*/ 372 w 435"/>
              <a:gd name="T41" fmla="*/ 213 h 377"/>
              <a:gd name="T42" fmla="*/ 376 w 435"/>
              <a:gd name="T43" fmla="*/ 220 h 377"/>
              <a:gd name="T44" fmla="*/ 389 w 435"/>
              <a:gd name="T45" fmla="*/ 222 h 377"/>
              <a:gd name="T46" fmla="*/ 397 w 435"/>
              <a:gd name="T47" fmla="*/ 232 h 377"/>
              <a:gd name="T48" fmla="*/ 404 w 435"/>
              <a:gd name="T49" fmla="*/ 245 h 377"/>
              <a:gd name="T50" fmla="*/ 410 w 435"/>
              <a:gd name="T51" fmla="*/ 262 h 377"/>
              <a:gd name="T52" fmla="*/ 412 w 435"/>
              <a:gd name="T53" fmla="*/ 276 h 377"/>
              <a:gd name="T54" fmla="*/ 426 w 435"/>
              <a:gd name="T55" fmla="*/ 285 h 377"/>
              <a:gd name="T56" fmla="*/ 434 w 435"/>
              <a:gd name="T57" fmla="*/ 294 h 377"/>
              <a:gd name="T58" fmla="*/ 435 w 435"/>
              <a:gd name="T59" fmla="*/ 306 h 377"/>
              <a:gd name="T60" fmla="*/ 433 w 435"/>
              <a:gd name="T61" fmla="*/ 316 h 377"/>
              <a:gd name="T62" fmla="*/ 425 w 435"/>
              <a:gd name="T63" fmla="*/ 321 h 377"/>
              <a:gd name="T64" fmla="*/ 418 w 435"/>
              <a:gd name="T65" fmla="*/ 331 h 377"/>
              <a:gd name="T66" fmla="*/ 414 w 435"/>
              <a:gd name="T67" fmla="*/ 331 h 377"/>
              <a:gd name="T68" fmla="*/ 408 w 435"/>
              <a:gd name="T69" fmla="*/ 331 h 377"/>
              <a:gd name="T70" fmla="*/ 412 w 435"/>
              <a:gd name="T71" fmla="*/ 342 h 377"/>
              <a:gd name="T72" fmla="*/ 410 w 435"/>
              <a:gd name="T73" fmla="*/ 350 h 377"/>
              <a:gd name="T74" fmla="*/ 407 w 435"/>
              <a:gd name="T75" fmla="*/ 359 h 377"/>
              <a:gd name="T76" fmla="*/ 400 w 435"/>
              <a:gd name="T77" fmla="*/ 373 h 377"/>
              <a:gd name="T78" fmla="*/ 361 w 435"/>
              <a:gd name="T79" fmla="*/ 371 h 377"/>
              <a:gd name="T80" fmla="*/ 366 w 435"/>
              <a:gd name="T81" fmla="*/ 361 h 377"/>
              <a:gd name="T82" fmla="*/ 376 w 435"/>
              <a:gd name="T83" fmla="*/ 352 h 377"/>
              <a:gd name="T84" fmla="*/ 374 w 435"/>
              <a:gd name="T85" fmla="*/ 342 h 377"/>
              <a:gd name="T86" fmla="*/ 366 w 435"/>
              <a:gd name="T87" fmla="*/ 335 h 377"/>
              <a:gd name="T88" fmla="*/ 144 w 435"/>
              <a:gd name="T89" fmla="*/ 346 h 377"/>
              <a:gd name="T90" fmla="*/ 77 w 435"/>
              <a:gd name="T91" fmla="*/ 306 h 377"/>
              <a:gd name="T92" fmla="*/ 68 w 435"/>
              <a:gd name="T93" fmla="*/ 127 h 377"/>
              <a:gd name="T94" fmla="*/ 56 w 435"/>
              <a:gd name="T95" fmla="*/ 116 h 377"/>
              <a:gd name="T96" fmla="*/ 49 w 435"/>
              <a:gd name="T97" fmla="*/ 107 h 377"/>
              <a:gd name="T98" fmla="*/ 42 w 435"/>
              <a:gd name="T99" fmla="*/ 95 h 377"/>
              <a:gd name="T100" fmla="*/ 50 w 435"/>
              <a:gd name="T101" fmla="*/ 81 h 377"/>
              <a:gd name="T102" fmla="*/ 57 w 435"/>
              <a:gd name="T103" fmla="*/ 80 h 377"/>
              <a:gd name="T104" fmla="*/ 52 w 435"/>
              <a:gd name="T105" fmla="*/ 69 h 377"/>
              <a:gd name="T106" fmla="*/ 43 w 435"/>
              <a:gd name="T107" fmla="*/ 70 h 377"/>
              <a:gd name="T108" fmla="*/ 22 w 435"/>
              <a:gd name="T109" fmla="*/ 55 h 377"/>
              <a:gd name="T110" fmla="*/ 19 w 435"/>
              <a:gd name="T111" fmla="*/ 45 h 377"/>
              <a:gd name="T112" fmla="*/ 12 w 435"/>
              <a:gd name="T113" fmla="*/ 36 h 377"/>
              <a:gd name="T114" fmla="*/ 4 w 435"/>
              <a:gd name="T115" fmla="*/ 22 h 377"/>
              <a:gd name="T116" fmla="*/ 0 w 435"/>
              <a:gd name="T117" fmla="*/ 11 h 37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5"/>
              <a:gd name="T178" fmla="*/ 0 h 377"/>
              <a:gd name="T179" fmla="*/ 435 w 435"/>
              <a:gd name="T180" fmla="*/ 377 h 37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5" h="377">
                <a:moveTo>
                  <a:pt x="0" y="11"/>
                </a:moveTo>
                <a:lnTo>
                  <a:pt x="69" y="11"/>
                </a:lnTo>
                <a:lnTo>
                  <a:pt x="113" y="9"/>
                </a:lnTo>
                <a:lnTo>
                  <a:pt x="208" y="4"/>
                </a:lnTo>
                <a:lnTo>
                  <a:pt x="248" y="0"/>
                </a:lnTo>
                <a:lnTo>
                  <a:pt x="251" y="5"/>
                </a:lnTo>
                <a:lnTo>
                  <a:pt x="262" y="13"/>
                </a:lnTo>
                <a:lnTo>
                  <a:pt x="266" y="19"/>
                </a:lnTo>
                <a:lnTo>
                  <a:pt x="267" y="19"/>
                </a:lnTo>
                <a:lnTo>
                  <a:pt x="266" y="24"/>
                </a:lnTo>
                <a:lnTo>
                  <a:pt x="264" y="30"/>
                </a:lnTo>
                <a:lnTo>
                  <a:pt x="264" y="40"/>
                </a:lnTo>
                <a:lnTo>
                  <a:pt x="266" y="51"/>
                </a:lnTo>
                <a:lnTo>
                  <a:pt x="269" y="53"/>
                </a:lnTo>
                <a:lnTo>
                  <a:pt x="271" y="64"/>
                </a:lnTo>
                <a:lnTo>
                  <a:pt x="274" y="69"/>
                </a:lnTo>
                <a:lnTo>
                  <a:pt x="275" y="74"/>
                </a:lnTo>
                <a:lnTo>
                  <a:pt x="283" y="80"/>
                </a:lnTo>
                <a:lnTo>
                  <a:pt x="288" y="85"/>
                </a:lnTo>
                <a:lnTo>
                  <a:pt x="293" y="89"/>
                </a:lnTo>
                <a:lnTo>
                  <a:pt x="296" y="93"/>
                </a:lnTo>
                <a:lnTo>
                  <a:pt x="309" y="102"/>
                </a:lnTo>
                <a:lnTo>
                  <a:pt x="313" y="106"/>
                </a:lnTo>
                <a:lnTo>
                  <a:pt x="316" y="111"/>
                </a:lnTo>
                <a:lnTo>
                  <a:pt x="323" y="134"/>
                </a:lnTo>
                <a:lnTo>
                  <a:pt x="327" y="139"/>
                </a:lnTo>
                <a:lnTo>
                  <a:pt x="332" y="138"/>
                </a:lnTo>
                <a:lnTo>
                  <a:pt x="335" y="133"/>
                </a:lnTo>
                <a:lnTo>
                  <a:pt x="338" y="133"/>
                </a:lnTo>
                <a:lnTo>
                  <a:pt x="343" y="134"/>
                </a:lnTo>
                <a:lnTo>
                  <a:pt x="349" y="134"/>
                </a:lnTo>
                <a:lnTo>
                  <a:pt x="358" y="141"/>
                </a:lnTo>
                <a:lnTo>
                  <a:pt x="358" y="144"/>
                </a:lnTo>
                <a:lnTo>
                  <a:pt x="354" y="150"/>
                </a:lnTo>
                <a:lnTo>
                  <a:pt x="355" y="158"/>
                </a:lnTo>
                <a:lnTo>
                  <a:pt x="351" y="167"/>
                </a:lnTo>
                <a:lnTo>
                  <a:pt x="349" y="176"/>
                </a:lnTo>
                <a:lnTo>
                  <a:pt x="346" y="182"/>
                </a:lnTo>
                <a:lnTo>
                  <a:pt x="345" y="187"/>
                </a:lnTo>
                <a:lnTo>
                  <a:pt x="346" y="191"/>
                </a:lnTo>
                <a:lnTo>
                  <a:pt x="355" y="202"/>
                </a:lnTo>
                <a:lnTo>
                  <a:pt x="372" y="213"/>
                </a:lnTo>
                <a:lnTo>
                  <a:pt x="374" y="213"/>
                </a:lnTo>
                <a:lnTo>
                  <a:pt x="376" y="220"/>
                </a:lnTo>
                <a:lnTo>
                  <a:pt x="381" y="217"/>
                </a:lnTo>
                <a:lnTo>
                  <a:pt x="389" y="222"/>
                </a:lnTo>
                <a:lnTo>
                  <a:pt x="393" y="228"/>
                </a:lnTo>
                <a:lnTo>
                  <a:pt x="397" y="232"/>
                </a:lnTo>
                <a:lnTo>
                  <a:pt x="404" y="233"/>
                </a:lnTo>
                <a:lnTo>
                  <a:pt x="404" y="245"/>
                </a:lnTo>
                <a:lnTo>
                  <a:pt x="411" y="255"/>
                </a:lnTo>
                <a:lnTo>
                  <a:pt x="410" y="262"/>
                </a:lnTo>
                <a:lnTo>
                  <a:pt x="406" y="267"/>
                </a:lnTo>
                <a:lnTo>
                  <a:pt x="412" y="276"/>
                </a:lnTo>
                <a:lnTo>
                  <a:pt x="420" y="287"/>
                </a:lnTo>
                <a:lnTo>
                  <a:pt x="426" y="285"/>
                </a:lnTo>
                <a:lnTo>
                  <a:pt x="434" y="289"/>
                </a:lnTo>
                <a:lnTo>
                  <a:pt x="434" y="294"/>
                </a:lnTo>
                <a:lnTo>
                  <a:pt x="434" y="300"/>
                </a:lnTo>
                <a:lnTo>
                  <a:pt x="435" y="306"/>
                </a:lnTo>
                <a:lnTo>
                  <a:pt x="430" y="310"/>
                </a:lnTo>
                <a:lnTo>
                  <a:pt x="433" y="316"/>
                </a:lnTo>
                <a:lnTo>
                  <a:pt x="430" y="324"/>
                </a:lnTo>
                <a:lnTo>
                  <a:pt x="425" y="321"/>
                </a:lnTo>
                <a:lnTo>
                  <a:pt x="419" y="324"/>
                </a:lnTo>
                <a:lnTo>
                  <a:pt x="418" y="331"/>
                </a:lnTo>
                <a:lnTo>
                  <a:pt x="412" y="335"/>
                </a:lnTo>
                <a:lnTo>
                  <a:pt x="414" y="331"/>
                </a:lnTo>
                <a:lnTo>
                  <a:pt x="411" y="325"/>
                </a:lnTo>
                <a:lnTo>
                  <a:pt x="408" y="331"/>
                </a:lnTo>
                <a:lnTo>
                  <a:pt x="410" y="336"/>
                </a:lnTo>
                <a:lnTo>
                  <a:pt x="412" y="342"/>
                </a:lnTo>
                <a:lnTo>
                  <a:pt x="406" y="344"/>
                </a:lnTo>
                <a:lnTo>
                  <a:pt x="410" y="350"/>
                </a:lnTo>
                <a:lnTo>
                  <a:pt x="401" y="354"/>
                </a:lnTo>
                <a:lnTo>
                  <a:pt x="407" y="359"/>
                </a:lnTo>
                <a:lnTo>
                  <a:pt x="404" y="365"/>
                </a:lnTo>
                <a:lnTo>
                  <a:pt x="400" y="373"/>
                </a:lnTo>
                <a:lnTo>
                  <a:pt x="362" y="377"/>
                </a:lnTo>
                <a:lnTo>
                  <a:pt x="361" y="371"/>
                </a:lnTo>
                <a:lnTo>
                  <a:pt x="362" y="366"/>
                </a:lnTo>
                <a:lnTo>
                  <a:pt x="366" y="361"/>
                </a:lnTo>
                <a:lnTo>
                  <a:pt x="372" y="358"/>
                </a:lnTo>
                <a:lnTo>
                  <a:pt x="376" y="352"/>
                </a:lnTo>
                <a:lnTo>
                  <a:pt x="376" y="347"/>
                </a:lnTo>
                <a:lnTo>
                  <a:pt x="374" y="342"/>
                </a:lnTo>
                <a:lnTo>
                  <a:pt x="370" y="337"/>
                </a:lnTo>
                <a:lnTo>
                  <a:pt x="366" y="335"/>
                </a:lnTo>
                <a:lnTo>
                  <a:pt x="247" y="342"/>
                </a:lnTo>
                <a:lnTo>
                  <a:pt x="144" y="346"/>
                </a:lnTo>
                <a:lnTo>
                  <a:pt x="79" y="348"/>
                </a:lnTo>
                <a:lnTo>
                  <a:pt x="77" y="306"/>
                </a:lnTo>
                <a:lnTo>
                  <a:pt x="73" y="131"/>
                </a:lnTo>
                <a:lnTo>
                  <a:pt x="68" y="127"/>
                </a:lnTo>
                <a:lnTo>
                  <a:pt x="64" y="126"/>
                </a:lnTo>
                <a:lnTo>
                  <a:pt x="56" y="116"/>
                </a:lnTo>
                <a:lnTo>
                  <a:pt x="56" y="111"/>
                </a:lnTo>
                <a:lnTo>
                  <a:pt x="49" y="107"/>
                </a:lnTo>
                <a:lnTo>
                  <a:pt x="45" y="100"/>
                </a:lnTo>
                <a:lnTo>
                  <a:pt x="42" y="95"/>
                </a:lnTo>
                <a:lnTo>
                  <a:pt x="49" y="87"/>
                </a:lnTo>
                <a:lnTo>
                  <a:pt x="50" y="81"/>
                </a:lnTo>
                <a:lnTo>
                  <a:pt x="56" y="81"/>
                </a:lnTo>
                <a:lnTo>
                  <a:pt x="57" y="80"/>
                </a:lnTo>
                <a:lnTo>
                  <a:pt x="56" y="74"/>
                </a:lnTo>
                <a:lnTo>
                  <a:pt x="52" y="69"/>
                </a:lnTo>
                <a:lnTo>
                  <a:pt x="47" y="68"/>
                </a:lnTo>
                <a:lnTo>
                  <a:pt x="43" y="70"/>
                </a:lnTo>
                <a:lnTo>
                  <a:pt x="28" y="59"/>
                </a:lnTo>
                <a:lnTo>
                  <a:pt x="22" y="55"/>
                </a:lnTo>
                <a:lnTo>
                  <a:pt x="23" y="50"/>
                </a:lnTo>
                <a:lnTo>
                  <a:pt x="19" y="45"/>
                </a:lnTo>
                <a:lnTo>
                  <a:pt x="18" y="39"/>
                </a:lnTo>
                <a:lnTo>
                  <a:pt x="12" y="36"/>
                </a:lnTo>
                <a:lnTo>
                  <a:pt x="8" y="31"/>
                </a:lnTo>
                <a:lnTo>
                  <a:pt x="4" y="22"/>
                </a:lnTo>
                <a:lnTo>
                  <a:pt x="0" y="16"/>
                </a:lnTo>
                <a:lnTo>
                  <a:pt x="0" y="11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5" name="Freeform 137"/>
          <p:cNvSpPr>
            <a:spLocks/>
          </p:cNvSpPr>
          <p:nvPr/>
        </p:nvSpPr>
        <p:spPr bwMode="auto">
          <a:xfrm>
            <a:off x="4986439" y="3809338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Freeform 138"/>
          <p:cNvSpPr>
            <a:spLocks/>
          </p:cNvSpPr>
          <p:nvPr/>
        </p:nvSpPr>
        <p:spPr bwMode="auto">
          <a:xfrm>
            <a:off x="4986439" y="3809338"/>
            <a:ext cx="529478" cy="485469"/>
          </a:xfrm>
          <a:custGeom>
            <a:avLst/>
            <a:gdLst>
              <a:gd name="T0" fmla="*/ 65 w 325"/>
              <a:gd name="T1" fmla="*/ 11 h 299"/>
              <a:gd name="T2" fmla="*/ 287 w 325"/>
              <a:gd name="T3" fmla="*/ 0 h 299"/>
              <a:gd name="T4" fmla="*/ 295 w 325"/>
              <a:gd name="T5" fmla="*/ 7 h 299"/>
              <a:gd name="T6" fmla="*/ 297 w 325"/>
              <a:gd name="T7" fmla="*/ 17 h 299"/>
              <a:gd name="T8" fmla="*/ 287 w 325"/>
              <a:gd name="T9" fmla="*/ 26 h 299"/>
              <a:gd name="T10" fmla="*/ 282 w 325"/>
              <a:gd name="T11" fmla="*/ 36 h 299"/>
              <a:gd name="T12" fmla="*/ 321 w 325"/>
              <a:gd name="T13" fmla="*/ 38 h 299"/>
              <a:gd name="T14" fmla="*/ 325 w 325"/>
              <a:gd name="T15" fmla="*/ 46 h 299"/>
              <a:gd name="T16" fmla="*/ 322 w 325"/>
              <a:gd name="T17" fmla="*/ 54 h 299"/>
              <a:gd name="T18" fmla="*/ 312 w 325"/>
              <a:gd name="T19" fmla="*/ 61 h 299"/>
              <a:gd name="T20" fmla="*/ 309 w 325"/>
              <a:gd name="T21" fmla="*/ 65 h 299"/>
              <a:gd name="T22" fmla="*/ 309 w 325"/>
              <a:gd name="T23" fmla="*/ 73 h 299"/>
              <a:gd name="T24" fmla="*/ 303 w 325"/>
              <a:gd name="T25" fmla="*/ 78 h 299"/>
              <a:gd name="T26" fmla="*/ 305 w 325"/>
              <a:gd name="T27" fmla="*/ 88 h 299"/>
              <a:gd name="T28" fmla="*/ 297 w 325"/>
              <a:gd name="T29" fmla="*/ 87 h 299"/>
              <a:gd name="T30" fmla="*/ 301 w 325"/>
              <a:gd name="T31" fmla="*/ 91 h 299"/>
              <a:gd name="T32" fmla="*/ 303 w 325"/>
              <a:gd name="T33" fmla="*/ 110 h 299"/>
              <a:gd name="T34" fmla="*/ 297 w 325"/>
              <a:gd name="T35" fmla="*/ 114 h 299"/>
              <a:gd name="T36" fmla="*/ 290 w 325"/>
              <a:gd name="T37" fmla="*/ 122 h 299"/>
              <a:gd name="T38" fmla="*/ 291 w 325"/>
              <a:gd name="T39" fmla="*/ 125 h 299"/>
              <a:gd name="T40" fmla="*/ 287 w 325"/>
              <a:gd name="T41" fmla="*/ 135 h 299"/>
              <a:gd name="T42" fmla="*/ 279 w 325"/>
              <a:gd name="T43" fmla="*/ 134 h 299"/>
              <a:gd name="T44" fmla="*/ 276 w 325"/>
              <a:gd name="T45" fmla="*/ 146 h 299"/>
              <a:gd name="T46" fmla="*/ 275 w 325"/>
              <a:gd name="T47" fmla="*/ 148 h 299"/>
              <a:gd name="T48" fmla="*/ 275 w 325"/>
              <a:gd name="T49" fmla="*/ 153 h 299"/>
              <a:gd name="T50" fmla="*/ 274 w 325"/>
              <a:gd name="T51" fmla="*/ 157 h 299"/>
              <a:gd name="T52" fmla="*/ 274 w 325"/>
              <a:gd name="T53" fmla="*/ 165 h 299"/>
              <a:gd name="T54" fmla="*/ 271 w 325"/>
              <a:gd name="T55" fmla="*/ 176 h 299"/>
              <a:gd name="T56" fmla="*/ 263 w 325"/>
              <a:gd name="T57" fmla="*/ 177 h 299"/>
              <a:gd name="T58" fmla="*/ 259 w 325"/>
              <a:gd name="T59" fmla="*/ 187 h 299"/>
              <a:gd name="T60" fmla="*/ 252 w 325"/>
              <a:gd name="T61" fmla="*/ 188 h 299"/>
              <a:gd name="T62" fmla="*/ 253 w 325"/>
              <a:gd name="T63" fmla="*/ 194 h 299"/>
              <a:gd name="T64" fmla="*/ 256 w 325"/>
              <a:gd name="T65" fmla="*/ 205 h 299"/>
              <a:gd name="T66" fmla="*/ 247 w 325"/>
              <a:gd name="T67" fmla="*/ 213 h 299"/>
              <a:gd name="T68" fmla="*/ 247 w 325"/>
              <a:gd name="T69" fmla="*/ 224 h 299"/>
              <a:gd name="T70" fmla="*/ 240 w 325"/>
              <a:gd name="T71" fmla="*/ 226 h 299"/>
              <a:gd name="T72" fmla="*/ 245 w 325"/>
              <a:gd name="T73" fmla="*/ 232 h 299"/>
              <a:gd name="T74" fmla="*/ 238 w 325"/>
              <a:gd name="T75" fmla="*/ 233 h 299"/>
              <a:gd name="T76" fmla="*/ 240 w 325"/>
              <a:gd name="T77" fmla="*/ 240 h 299"/>
              <a:gd name="T78" fmla="*/ 237 w 325"/>
              <a:gd name="T79" fmla="*/ 249 h 299"/>
              <a:gd name="T80" fmla="*/ 240 w 325"/>
              <a:gd name="T81" fmla="*/ 249 h 299"/>
              <a:gd name="T82" fmla="*/ 237 w 325"/>
              <a:gd name="T83" fmla="*/ 256 h 299"/>
              <a:gd name="T84" fmla="*/ 244 w 325"/>
              <a:gd name="T85" fmla="*/ 257 h 299"/>
              <a:gd name="T86" fmla="*/ 244 w 325"/>
              <a:gd name="T87" fmla="*/ 268 h 299"/>
              <a:gd name="T88" fmla="*/ 247 w 325"/>
              <a:gd name="T89" fmla="*/ 278 h 299"/>
              <a:gd name="T90" fmla="*/ 241 w 325"/>
              <a:gd name="T91" fmla="*/ 279 h 299"/>
              <a:gd name="T92" fmla="*/ 241 w 325"/>
              <a:gd name="T93" fmla="*/ 290 h 299"/>
              <a:gd name="T94" fmla="*/ 46 w 325"/>
              <a:gd name="T95" fmla="*/ 299 h 299"/>
              <a:gd name="T96" fmla="*/ 28 w 325"/>
              <a:gd name="T97" fmla="*/ 252 h 299"/>
              <a:gd name="T98" fmla="*/ 17 w 325"/>
              <a:gd name="T99" fmla="*/ 252 h 299"/>
              <a:gd name="T100" fmla="*/ 15 w 325"/>
              <a:gd name="T101" fmla="*/ 248 h 299"/>
              <a:gd name="T102" fmla="*/ 12 w 325"/>
              <a:gd name="T103" fmla="*/ 82 h 2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25"/>
              <a:gd name="T157" fmla="*/ 0 h 299"/>
              <a:gd name="T158" fmla="*/ 325 w 325"/>
              <a:gd name="T159" fmla="*/ 299 h 2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25" h="299">
                <a:moveTo>
                  <a:pt x="0" y="13"/>
                </a:moveTo>
                <a:lnTo>
                  <a:pt x="65" y="11"/>
                </a:lnTo>
                <a:lnTo>
                  <a:pt x="168" y="7"/>
                </a:lnTo>
                <a:lnTo>
                  <a:pt x="287" y="0"/>
                </a:lnTo>
                <a:lnTo>
                  <a:pt x="291" y="2"/>
                </a:lnTo>
                <a:lnTo>
                  <a:pt x="295" y="7"/>
                </a:lnTo>
                <a:lnTo>
                  <a:pt x="297" y="12"/>
                </a:lnTo>
                <a:lnTo>
                  <a:pt x="297" y="17"/>
                </a:lnTo>
                <a:lnTo>
                  <a:pt x="293" y="23"/>
                </a:lnTo>
                <a:lnTo>
                  <a:pt x="287" y="26"/>
                </a:lnTo>
                <a:lnTo>
                  <a:pt x="283" y="31"/>
                </a:lnTo>
                <a:lnTo>
                  <a:pt x="282" y="36"/>
                </a:lnTo>
                <a:lnTo>
                  <a:pt x="283" y="42"/>
                </a:lnTo>
                <a:lnTo>
                  <a:pt x="321" y="38"/>
                </a:lnTo>
                <a:lnTo>
                  <a:pt x="324" y="40"/>
                </a:lnTo>
                <a:lnTo>
                  <a:pt x="325" y="46"/>
                </a:lnTo>
                <a:lnTo>
                  <a:pt x="318" y="49"/>
                </a:lnTo>
                <a:lnTo>
                  <a:pt x="322" y="54"/>
                </a:lnTo>
                <a:lnTo>
                  <a:pt x="317" y="58"/>
                </a:lnTo>
                <a:lnTo>
                  <a:pt x="312" y="61"/>
                </a:lnTo>
                <a:lnTo>
                  <a:pt x="309" y="64"/>
                </a:lnTo>
                <a:lnTo>
                  <a:pt x="309" y="65"/>
                </a:lnTo>
                <a:lnTo>
                  <a:pt x="313" y="69"/>
                </a:lnTo>
                <a:lnTo>
                  <a:pt x="309" y="73"/>
                </a:lnTo>
                <a:lnTo>
                  <a:pt x="308" y="76"/>
                </a:lnTo>
                <a:lnTo>
                  <a:pt x="303" y="78"/>
                </a:lnTo>
                <a:lnTo>
                  <a:pt x="306" y="82"/>
                </a:lnTo>
                <a:lnTo>
                  <a:pt x="305" y="88"/>
                </a:lnTo>
                <a:lnTo>
                  <a:pt x="302" y="84"/>
                </a:lnTo>
                <a:lnTo>
                  <a:pt x="297" y="87"/>
                </a:lnTo>
                <a:lnTo>
                  <a:pt x="297" y="92"/>
                </a:lnTo>
                <a:lnTo>
                  <a:pt x="301" y="91"/>
                </a:lnTo>
                <a:lnTo>
                  <a:pt x="301" y="96"/>
                </a:lnTo>
                <a:lnTo>
                  <a:pt x="303" y="110"/>
                </a:lnTo>
                <a:lnTo>
                  <a:pt x="302" y="112"/>
                </a:lnTo>
                <a:lnTo>
                  <a:pt x="297" y="114"/>
                </a:lnTo>
                <a:lnTo>
                  <a:pt x="295" y="119"/>
                </a:lnTo>
                <a:lnTo>
                  <a:pt x="290" y="122"/>
                </a:lnTo>
                <a:lnTo>
                  <a:pt x="289" y="123"/>
                </a:lnTo>
                <a:lnTo>
                  <a:pt x="291" y="125"/>
                </a:lnTo>
                <a:lnTo>
                  <a:pt x="293" y="130"/>
                </a:lnTo>
                <a:lnTo>
                  <a:pt x="287" y="135"/>
                </a:lnTo>
                <a:lnTo>
                  <a:pt x="282" y="138"/>
                </a:lnTo>
                <a:lnTo>
                  <a:pt x="279" y="134"/>
                </a:lnTo>
                <a:lnTo>
                  <a:pt x="280" y="146"/>
                </a:lnTo>
                <a:lnTo>
                  <a:pt x="276" y="146"/>
                </a:lnTo>
                <a:lnTo>
                  <a:pt x="275" y="141"/>
                </a:lnTo>
                <a:lnTo>
                  <a:pt x="275" y="148"/>
                </a:lnTo>
                <a:lnTo>
                  <a:pt x="280" y="152"/>
                </a:lnTo>
                <a:lnTo>
                  <a:pt x="275" y="153"/>
                </a:lnTo>
                <a:lnTo>
                  <a:pt x="274" y="149"/>
                </a:lnTo>
                <a:lnTo>
                  <a:pt x="274" y="157"/>
                </a:lnTo>
                <a:lnTo>
                  <a:pt x="276" y="160"/>
                </a:lnTo>
                <a:lnTo>
                  <a:pt x="274" y="165"/>
                </a:lnTo>
                <a:lnTo>
                  <a:pt x="275" y="169"/>
                </a:lnTo>
                <a:lnTo>
                  <a:pt x="271" y="176"/>
                </a:lnTo>
                <a:lnTo>
                  <a:pt x="267" y="177"/>
                </a:lnTo>
                <a:lnTo>
                  <a:pt x="263" y="177"/>
                </a:lnTo>
                <a:lnTo>
                  <a:pt x="263" y="181"/>
                </a:lnTo>
                <a:lnTo>
                  <a:pt x="259" y="187"/>
                </a:lnTo>
                <a:lnTo>
                  <a:pt x="257" y="190"/>
                </a:lnTo>
                <a:lnTo>
                  <a:pt x="252" y="188"/>
                </a:lnTo>
                <a:lnTo>
                  <a:pt x="256" y="192"/>
                </a:lnTo>
                <a:lnTo>
                  <a:pt x="253" y="194"/>
                </a:lnTo>
                <a:lnTo>
                  <a:pt x="253" y="199"/>
                </a:lnTo>
                <a:lnTo>
                  <a:pt x="256" y="205"/>
                </a:lnTo>
                <a:lnTo>
                  <a:pt x="242" y="210"/>
                </a:lnTo>
                <a:lnTo>
                  <a:pt x="247" y="213"/>
                </a:lnTo>
                <a:lnTo>
                  <a:pt x="245" y="218"/>
                </a:lnTo>
                <a:lnTo>
                  <a:pt x="247" y="224"/>
                </a:lnTo>
                <a:lnTo>
                  <a:pt x="245" y="226"/>
                </a:lnTo>
                <a:lnTo>
                  <a:pt x="240" y="226"/>
                </a:lnTo>
                <a:lnTo>
                  <a:pt x="240" y="230"/>
                </a:lnTo>
                <a:lnTo>
                  <a:pt x="245" y="232"/>
                </a:lnTo>
                <a:lnTo>
                  <a:pt x="240" y="234"/>
                </a:lnTo>
                <a:lnTo>
                  <a:pt x="238" y="233"/>
                </a:lnTo>
                <a:lnTo>
                  <a:pt x="236" y="234"/>
                </a:lnTo>
                <a:lnTo>
                  <a:pt x="240" y="240"/>
                </a:lnTo>
                <a:lnTo>
                  <a:pt x="234" y="244"/>
                </a:lnTo>
                <a:lnTo>
                  <a:pt x="237" y="249"/>
                </a:lnTo>
                <a:lnTo>
                  <a:pt x="234" y="255"/>
                </a:lnTo>
                <a:lnTo>
                  <a:pt x="240" y="249"/>
                </a:lnTo>
                <a:lnTo>
                  <a:pt x="242" y="253"/>
                </a:lnTo>
                <a:lnTo>
                  <a:pt x="237" y="256"/>
                </a:lnTo>
                <a:lnTo>
                  <a:pt x="242" y="259"/>
                </a:lnTo>
                <a:lnTo>
                  <a:pt x="244" y="257"/>
                </a:lnTo>
                <a:lnTo>
                  <a:pt x="241" y="263"/>
                </a:lnTo>
                <a:lnTo>
                  <a:pt x="244" y="268"/>
                </a:lnTo>
                <a:lnTo>
                  <a:pt x="245" y="270"/>
                </a:lnTo>
                <a:lnTo>
                  <a:pt x="247" y="278"/>
                </a:lnTo>
                <a:lnTo>
                  <a:pt x="247" y="279"/>
                </a:lnTo>
                <a:lnTo>
                  <a:pt x="241" y="279"/>
                </a:lnTo>
                <a:lnTo>
                  <a:pt x="242" y="283"/>
                </a:lnTo>
                <a:lnTo>
                  <a:pt x="241" y="290"/>
                </a:lnTo>
                <a:lnTo>
                  <a:pt x="131" y="297"/>
                </a:lnTo>
                <a:lnTo>
                  <a:pt x="46" y="299"/>
                </a:lnTo>
                <a:lnTo>
                  <a:pt x="44" y="255"/>
                </a:lnTo>
                <a:lnTo>
                  <a:pt x="28" y="252"/>
                </a:lnTo>
                <a:lnTo>
                  <a:pt x="23" y="256"/>
                </a:lnTo>
                <a:lnTo>
                  <a:pt x="17" y="252"/>
                </a:lnTo>
                <a:lnTo>
                  <a:pt x="17" y="249"/>
                </a:lnTo>
                <a:lnTo>
                  <a:pt x="15" y="248"/>
                </a:lnTo>
                <a:lnTo>
                  <a:pt x="13" y="104"/>
                </a:lnTo>
                <a:lnTo>
                  <a:pt x="12" y="82"/>
                </a:lnTo>
                <a:lnTo>
                  <a:pt x="0" y="13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Freeform 139"/>
          <p:cNvSpPr>
            <a:spLocks/>
          </p:cNvSpPr>
          <p:nvPr/>
        </p:nvSpPr>
        <p:spPr bwMode="auto">
          <a:xfrm>
            <a:off x="5287620" y="2985550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Freeform 140"/>
          <p:cNvSpPr>
            <a:spLocks/>
          </p:cNvSpPr>
          <p:nvPr/>
        </p:nvSpPr>
        <p:spPr bwMode="auto">
          <a:xfrm>
            <a:off x="5287620" y="2985550"/>
            <a:ext cx="423582" cy="748145"/>
          </a:xfrm>
          <a:custGeom>
            <a:avLst/>
            <a:gdLst>
              <a:gd name="T0" fmla="*/ 7 w 260"/>
              <a:gd name="T1" fmla="*/ 182 h 460"/>
              <a:gd name="T2" fmla="*/ 21 w 260"/>
              <a:gd name="T3" fmla="*/ 164 h 460"/>
              <a:gd name="T4" fmla="*/ 24 w 260"/>
              <a:gd name="T5" fmla="*/ 150 h 460"/>
              <a:gd name="T6" fmla="*/ 21 w 260"/>
              <a:gd name="T7" fmla="*/ 119 h 460"/>
              <a:gd name="T8" fmla="*/ 44 w 260"/>
              <a:gd name="T9" fmla="*/ 99 h 460"/>
              <a:gd name="T10" fmla="*/ 64 w 260"/>
              <a:gd name="T11" fmla="*/ 87 h 460"/>
              <a:gd name="T12" fmla="*/ 75 w 260"/>
              <a:gd name="T13" fmla="*/ 50 h 460"/>
              <a:gd name="T14" fmla="*/ 62 w 260"/>
              <a:gd name="T15" fmla="*/ 37 h 460"/>
              <a:gd name="T16" fmla="*/ 45 w 260"/>
              <a:gd name="T17" fmla="*/ 18 h 460"/>
              <a:gd name="T18" fmla="*/ 137 w 260"/>
              <a:gd name="T19" fmla="*/ 7 h 460"/>
              <a:gd name="T20" fmla="*/ 212 w 260"/>
              <a:gd name="T21" fmla="*/ 4 h 460"/>
              <a:gd name="T22" fmla="*/ 219 w 260"/>
              <a:gd name="T23" fmla="*/ 30 h 460"/>
              <a:gd name="T24" fmla="*/ 228 w 260"/>
              <a:gd name="T25" fmla="*/ 49 h 460"/>
              <a:gd name="T26" fmla="*/ 235 w 260"/>
              <a:gd name="T27" fmla="*/ 64 h 460"/>
              <a:gd name="T28" fmla="*/ 250 w 260"/>
              <a:gd name="T29" fmla="*/ 266 h 460"/>
              <a:gd name="T30" fmla="*/ 253 w 260"/>
              <a:gd name="T31" fmla="*/ 283 h 460"/>
              <a:gd name="T32" fmla="*/ 260 w 260"/>
              <a:gd name="T33" fmla="*/ 305 h 460"/>
              <a:gd name="T34" fmla="*/ 251 w 260"/>
              <a:gd name="T35" fmla="*/ 321 h 460"/>
              <a:gd name="T36" fmla="*/ 241 w 260"/>
              <a:gd name="T37" fmla="*/ 343 h 460"/>
              <a:gd name="T38" fmla="*/ 235 w 260"/>
              <a:gd name="T39" fmla="*/ 355 h 460"/>
              <a:gd name="T40" fmla="*/ 232 w 260"/>
              <a:gd name="T41" fmla="*/ 376 h 460"/>
              <a:gd name="T42" fmla="*/ 232 w 260"/>
              <a:gd name="T43" fmla="*/ 388 h 460"/>
              <a:gd name="T44" fmla="*/ 228 w 260"/>
              <a:gd name="T45" fmla="*/ 404 h 460"/>
              <a:gd name="T46" fmla="*/ 219 w 260"/>
              <a:gd name="T47" fmla="*/ 418 h 460"/>
              <a:gd name="T48" fmla="*/ 207 w 260"/>
              <a:gd name="T49" fmla="*/ 428 h 460"/>
              <a:gd name="T50" fmla="*/ 213 w 260"/>
              <a:gd name="T51" fmla="*/ 443 h 460"/>
              <a:gd name="T52" fmla="*/ 200 w 260"/>
              <a:gd name="T53" fmla="*/ 446 h 460"/>
              <a:gd name="T54" fmla="*/ 180 w 260"/>
              <a:gd name="T55" fmla="*/ 439 h 460"/>
              <a:gd name="T56" fmla="*/ 166 w 260"/>
              <a:gd name="T57" fmla="*/ 457 h 460"/>
              <a:gd name="T58" fmla="*/ 156 w 260"/>
              <a:gd name="T59" fmla="*/ 458 h 460"/>
              <a:gd name="T60" fmla="*/ 146 w 260"/>
              <a:gd name="T61" fmla="*/ 433 h 460"/>
              <a:gd name="T62" fmla="*/ 140 w 260"/>
              <a:gd name="T63" fmla="*/ 404 h 460"/>
              <a:gd name="T64" fmla="*/ 125 w 260"/>
              <a:gd name="T65" fmla="*/ 393 h 460"/>
              <a:gd name="T66" fmla="*/ 110 w 260"/>
              <a:gd name="T67" fmla="*/ 384 h 460"/>
              <a:gd name="T68" fmla="*/ 82 w 260"/>
              <a:gd name="T69" fmla="*/ 362 h 460"/>
              <a:gd name="T70" fmla="*/ 85 w 260"/>
              <a:gd name="T71" fmla="*/ 347 h 460"/>
              <a:gd name="T72" fmla="*/ 90 w 260"/>
              <a:gd name="T73" fmla="*/ 321 h 460"/>
              <a:gd name="T74" fmla="*/ 85 w 260"/>
              <a:gd name="T75" fmla="*/ 305 h 460"/>
              <a:gd name="T76" fmla="*/ 71 w 260"/>
              <a:gd name="T77" fmla="*/ 304 h 460"/>
              <a:gd name="T78" fmla="*/ 59 w 260"/>
              <a:gd name="T79" fmla="*/ 305 h 460"/>
              <a:gd name="T80" fmla="*/ 45 w 260"/>
              <a:gd name="T81" fmla="*/ 273 h 460"/>
              <a:gd name="T82" fmla="*/ 24 w 260"/>
              <a:gd name="T83" fmla="*/ 256 h 460"/>
              <a:gd name="T84" fmla="*/ 10 w 260"/>
              <a:gd name="T85" fmla="*/ 240 h 460"/>
              <a:gd name="T86" fmla="*/ 2 w 260"/>
              <a:gd name="T87" fmla="*/ 222 h 460"/>
              <a:gd name="T88" fmla="*/ 2 w 260"/>
              <a:gd name="T89" fmla="*/ 195 h 46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60"/>
              <a:gd name="T136" fmla="*/ 0 h 460"/>
              <a:gd name="T137" fmla="*/ 260 w 260"/>
              <a:gd name="T138" fmla="*/ 460 h 46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60" h="460">
                <a:moveTo>
                  <a:pt x="3" y="190"/>
                </a:moveTo>
                <a:lnTo>
                  <a:pt x="7" y="187"/>
                </a:lnTo>
                <a:lnTo>
                  <a:pt x="7" y="182"/>
                </a:lnTo>
                <a:lnTo>
                  <a:pt x="5" y="176"/>
                </a:lnTo>
                <a:lnTo>
                  <a:pt x="9" y="171"/>
                </a:lnTo>
                <a:lnTo>
                  <a:pt x="21" y="164"/>
                </a:lnTo>
                <a:lnTo>
                  <a:pt x="22" y="160"/>
                </a:lnTo>
                <a:lnTo>
                  <a:pt x="22" y="155"/>
                </a:lnTo>
                <a:lnTo>
                  <a:pt x="24" y="150"/>
                </a:lnTo>
                <a:lnTo>
                  <a:pt x="30" y="141"/>
                </a:lnTo>
                <a:lnTo>
                  <a:pt x="30" y="129"/>
                </a:lnTo>
                <a:lnTo>
                  <a:pt x="21" y="119"/>
                </a:lnTo>
                <a:lnTo>
                  <a:pt x="22" y="108"/>
                </a:lnTo>
                <a:lnTo>
                  <a:pt x="24" y="103"/>
                </a:lnTo>
                <a:lnTo>
                  <a:pt x="44" y="99"/>
                </a:lnTo>
                <a:lnTo>
                  <a:pt x="49" y="95"/>
                </a:lnTo>
                <a:lnTo>
                  <a:pt x="59" y="91"/>
                </a:lnTo>
                <a:lnTo>
                  <a:pt x="64" y="87"/>
                </a:lnTo>
                <a:lnTo>
                  <a:pt x="66" y="76"/>
                </a:lnTo>
                <a:lnTo>
                  <a:pt x="72" y="65"/>
                </a:lnTo>
                <a:lnTo>
                  <a:pt x="75" y="50"/>
                </a:lnTo>
                <a:lnTo>
                  <a:pt x="72" y="43"/>
                </a:lnTo>
                <a:lnTo>
                  <a:pt x="67" y="39"/>
                </a:lnTo>
                <a:lnTo>
                  <a:pt x="62" y="37"/>
                </a:lnTo>
                <a:lnTo>
                  <a:pt x="56" y="32"/>
                </a:lnTo>
                <a:lnTo>
                  <a:pt x="56" y="26"/>
                </a:lnTo>
                <a:lnTo>
                  <a:pt x="45" y="18"/>
                </a:lnTo>
                <a:lnTo>
                  <a:pt x="41" y="12"/>
                </a:lnTo>
                <a:lnTo>
                  <a:pt x="137" y="7"/>
                </a:lnTo>
                <a:lnTo>
                  <a:pt x="209" y="0"/>
                </a:lnTo>
                <a:lnTo>
                  <a:pt x="212" y="0"/>
                </a:lnTo>
                <a:lnTo>
                  <a:pt x="212" y="4"/>
                </a:lnTo>
                <a:lnTo>
                  <a:pt x="212" y="15"/>
                </a:lnTo>
                <a:lnTo>
                  <a:pt x="213" y="20"/>
                </a:lnTo>
                <a:lnTo>
                  <a:pt x="219" y="30"/>
                </a:lnTo>
                <a:lnTo>
                  <a:pt x="223" y="35"/>
                </a:lnTo>
                <a:lnTo>
                  <a:pt x="224" y="43"/>
                </a:lnTo>
                <a:lnTo>
                  <a:pt x="228" y="49"/>
                </a:lnTo>
                <a:lnTo>
                  <a:pt x="230" y="54"/>
                </a:lnTo>
                <a:lnTo>
                  <a:pt x="235" y="62"/>
                </a:lnTo>
                <a:lnTo>
                  <a:pt x="235" y="64"/>
                </a:lnTo>
                <a:lnTo>
                  <a:pt x="253" y="256"/>
                </a:lnTo>
                <a:lnTo>
                  <a:pt x="249" y="262"/>
                </a:lnTo>
                <a:lnTo>
                  <a:pt x="250" y="266"/>
                </a:lnTo>
                <a:lnTo>
                  <a:pt x="247" y="271"/>
                </a:lnTo>
                <a:lnTo>
                  <a:pt x="249" y="278"/>
                </a:lnTo>
                <a:lnTo>
                  <a:pt x="253" y="283"/>
                </a:lnTo>
                <a:lnTo>
                  <a:pt x="257" y="289"/>
                </a:lnTo>
                <a:lnTo>
                  <a:pt x="255" y="294"/>
                </a:lnTo>
                <a:lnTo>
                  <a:pt x="260" y="305"/>
                </a:lnTo>
                <a:lnTo>
                  <a:pt x="258" y="310"/>
                </a:lnTo>
                <a:lnTo>
                  <a:pt x="257" y="312"/>
                </a:lnTo>
                <a:lnTo>
                  <a:pt x="251" y="321"/>
                </a:lnTo>
                <a:lnTo>
                  <a:pt x="250" y="327"/>
                </a:lnTo>
                <a:lnTo>
                  <a:pt x="245" y="339"/>
                </a:lnTo>
                <a:lnTo>
                  <a:pt x="241" y="343"/>
                </a:lnTo>
                <a:lnTo>
                  <a:pt x="235" y="348"/>
                </a:lnTo>
                <a:lnTo>
                  <a:pt x="234" y="354"/>
                </a:lnTo>
                <a:lnTo>
                  <a:pt x="235" y="355"/>
                </a:lnTo>
                <a:lnTo>
                  <a:pt x="234" y="365"/>
                </a:lnTo>
                <a:lnTo>
                  <a:pt x="232" y="366"/>
                </a:lnTo>
                <a:lnTo>
                  <a:pt x="232" y="376"/>
                </a:lnTo>
                <a:lnTo>
                  <a:pt x="230" y="381"/>
                </a:lnTo>
                <a:lnTo>
                  <a:pt x="232" y="386"/>
                </a:lnTo>
                <a:lnTo>
                  <a:pt x="232" y="388"/>
                </a:lnTo>
                <a:lnTo>
                  <a:pt x="231" y="393"/>
                </a:lnTo>
                <a:lnTo>
                  <a:pt x="227" y="399"/>
                </a:lnTo>
                <a:lnTo>
                  <a:pt x="228" y="404"/>
                </a:lnTo>
                <a:lnTo>
                  <a:pt x="232" y="409"/>
                </a:lnTo>
                <a:lnTo>
                  <a:pt x="228" y="415"/>
                </a:lnTo>
                <a:lnTo>
                  <a:pt x="219" y="418"/>
                </a:lnTo>
                <a:lnTo>
                  <a:pt x="213" y="420"/>
                </a:lnTo>
                <a:lnTo>
                  <a:pt x="208" y="423"/>
                </a:lnTo>
                <a:lnTo>
                  <a:pt x="207" y="428"/>
                </a:lnTo>
                <a:lnTo>
                  <a:pt x="208" y="434"/>
                </a:lnTo>
                <a:lnTo>
                  <a:pt x="212" y="438"/>
                </a:lnTo>
                <a:lnTo>
                  <a:pt x="213" y="443"/>
                </a:lnTo>
                <a:lnTo>
                  <a:pt x="209" y="450"/>
                </a:lnTo>
                <a:lnTo>
                  <a:pt x="204" y="449"/>
                </a:lnTo>
                <a:lnTo>
                  <a:pt x="200" y="446"/>
                </a:lnTo>
                <a:lnTo>
                  <a:pt x="189" y="443"/>
                </a:lnTo>
                <a:lnTo>
                  <a:pt x="185" y="441"/>
                </a:lnTo>
                <a:lnTo>
                  <a:pt x="180" y="439"/>
                </a:lnTo>
                <a:lnTo>
                  <a:pt x="174" y="442"/>
                </a:lnTo>
                <a:lnTo>
                  <a:pt x="166" y="452"/>
                </a:lnTo>
                <a:lnTo>
                  <a:pt x="166" y="457"/>
                </a:lnTo>
                <a:lnTo>
                  <a:pt x="170" y="460"/>
                </a:lnTo>
                <a:lnTo>
                  <a:pt x="162" y="456"/>
                </a:lnTo>
                <a:lnTo>
                  <a:pt x="156" y="458"/>
                </a:lnTo>
                <a:lnTo>
                  <a:pt x="148" y="447"/>
                </a:lnTo>
                <a:lnTo>
                  <a:pt x="142" y="438"/>
                </a:lnTo>
                <a:lnTo>
                  <a:pt x="146" y="433"/>
                </a:lnTo>
                <a:lnTo>
                  <a:pt x="147" y="426"/>
                </a:lnTo>
                <a:lnTo>
                  <a:pt x="140" y="416"/>
                </a:lnTo>
                <a:lnTo>
                  <a:pt x="140" y="404"/>
                </a:lnTo>
                <a:lnTo>
                  <a:pt x="133" y="403"/>
                </a:lnTo>
                <a:lnTo>
                  <a:pt x="129" y="399"/>
                </a:lnTo>
                <a:lnTo>
                  <a:pt x="125" y="393"/>
                </a:lnTo>
                <a:lnTo>
                  <a:pt x="117" y="388"/>
                </a:lnTo>
                <a:lnTo>
                  <a:pt x="112" y="391"/>
                </a:lnTo>
                <a:lnTo>
                  <a:pt x="110" y="384"/>
                </a:lnTo>
                <a:lnTo>
                  <a:pt x="108" y="384"/>
                </a:lnTo>
                <a:lnTo>
                  <a:pt x="91" y="373"/>
                </a:lnTo>
                <a:lnTo>
                  <a:pt x="82" y="362"/>
                </a:lnTo>
                <a:lnTo>
                  <a:pt x="81" y="358"/>
                </a:lnTo>
                <a:lnTo>
                  <a:pt x="82" y="353"/>
                </a:lnTo>
                <a:lnTo>
                  <a:pt x="85" y="347"/>
                </a:lnTo>
                <a:lnTo>
                  <a:pt x="87" y="338"/>
                </a:lnTo>
                <a:lnTo>
                  <a:pt x="91" y="329"/>
                </a:lnTo>
                <a:lnTo>
                  <a:pt x="90" y="321"/>
                </a:lnTo>
                <a:lnTo>
                  <a:pt x="94" y="315"/>
                </a:lnTo>
                <a:lnTo>
                  <a:pt x="94" y="312"/>
                </a:lnTo>
                <a:lnTo>
                  <a:pt x="85" y="305"/>
                </a:lnTo>
                <a:lnTo>
                  <a:pt x="79" y="305"/>
                </a:lnTo>
                <a:lnTo>
                  <a:pt x="74" y="304"/>
                </a:lnTo>
                <a:lnTo>
                  <a:pt x="71" y="304"/>
                </a:lnTo>
                <a:lnTo>
                  <a:pt x="68" y="309"/>
                </a:lnTo>
                <a:lnTo>
                  <a:pt x="63" y="310"/>
                </a:lnTo>
                <a:lnTo>
                  <a:pt x="59" y="305"/>
                </a:lnTo>
                <a:lnTo>
                  <a:pt x="52" y="282"/>
                </a:lnTo>
                <a:lnTo>
                  <a:pt x="49" y="277"/>
                </a:lnTo>
                <a:lnTo>
                  <a:pt x="45" y="273"/>
                </a:lnTo>
                <a:lnTo>
                  <a:pt x="32" y="264"/>
                </a:lnTo>
                <a:lnTo>
                  <a:pt x="29" y="260"/>
                </a:lnTo>
                <a:lnTo>
                  <a:pt x="24" y="256"/>
                </a:lnTo>
                <a:lnTo>
                  <a:pt x="19" y="251"/>
                </a:lnTo>
                <a:lnTo>
                  <a:pt x="11" y="245"/>
                </a:lnTo>
                <a:lnTo>
                  <a:pt x="10" y="240"/>
                </a:lnTo>
                <a:lnTo>
                  <a:pt x="7" y="235"/>
                </a:lnTo>
                <a:lnTo>
                  <a:pt x="5" y="224"/>
                </a:lnTo>
                <a:lnTo>
                  <a:pt x="2" y="222"/>
                </a:lnTo>
                <a:lnTo>
                  <a:pt x="0" y="211"/>
                </a:lnTo>
                <a:lnTo>
                  <a:pt x="0" y="201"/>
                </a:lnTo>
                <a:lnTo>
                  <a:pt x="2" y="195"/>
                </a:lnTo>
                <a:lnTo>
                  <a:pt x="3" y="190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9" name="Freeform 141"/>
          <p:cNvSpPr>
            <a:spLocks/>
          </p:cNvSpPr>
          <p:nvPr/>
        </p:nvSpPr>
        <p:spPr bwMode="auto">
          <a:xfrm>
            <a:off x="5456783" y="3689684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0" name="Freeform 142"/>
          <p:cNvSpPr>
            <a:spLocks/>
          </p:cNvSpPr>
          <p:nvPr/>
        </p:nvSpPr>
        <p:spPr bwMode="auto">
          <a:xfrm>
            <a:off x="5456783" y="3689684"/>
            <a:ext cx="898049" cy="319062"/>
          </a:xfrm>
          <a:custGeom>
            <a:avLst/>
            <a:gdLst>
              <a:gd name="T0" fmla="*/ 1 w 552"/>
              <a:gd name="T1" fmla="*/ 195 h 196"/>
              <a:gd name="T2" fmla="*/ 8 w 552"/>
              <a:gd name="T3" fmla="*/ 187 h 196"/>
              <a:gd name="T4" fmla="*/ 14 w 552"/>
              <a:gd name="T5" fmla="*/ 183 h 196"/>
              <a:gd name="T6" fmla="*/ 12 w 552"/>
              <a:gd name="T7" fmla="*/ 164 h 196"/>
              <a:gd name="T8" fmla="*/ 8 w 552"/>
              <a:gd name="T9" fmla="*/ 160 h 196"/>
              <a:gd name="T10" fmla="*/ 16 w 552"/>
              <a:gd name="T11" fmla="*/ 161 h 196"/>
              <a:gd name="T12" fmla="*/ 14 w 552"/>
              <a:gd name="T13" fmla="*/ 151 h 196"/>
              <a:gd name="T14" fmla="*/ 20 w 552"/>
              <a:gd name="T15" fmla="*/ 146 h 196"/>
              <a:gd name="T16" fmla="*/ 20 w 552"/>
              <a:gd name="T17" fmla="*/ 138 h 196"/>
              <a:gd name="T18" fmla="*/ 23 w 552"/>
              <a:gd name="T19" fmla="*/ 134 h 196"/>
              <a:gd name="T20" fmla="*/ 33 w 552"/>
              <a:gd name="T21" fmla="*/ 127 h 196"/>
              <a:gd name="T22" fmla="*/ 36 w 552"/>
              <a:gd name="T23" fmla="*/ 119 h 196"/>
              <a:gd name="T24" fmla="*/ 32 w 552"/>
              <a:gd name="T25" fmla="*/ 111 h 196"/>
              <a:gd name="T26" fmla="*/ 39 w 552"/>
              <a:gd name="T27" fmla="*/ 97 h 196"/>
              <a:gd name="T28" fmla="*/ 42 w 552"/>
              <a:gd name="T29" fmla="*/ 88 h 196"/>
              <a:gd name="T30" fmla="*/ 44 w 552"/>
              <a:gd name="T31" fmla="*/ 80 h 196"/>
              <a:gd name="T32" fmla="*/ 40 w 552"/>
              <a:gd name="T33" fmla="*/ 69 h 196"/>
              <a:gd name="T34" fmla="*/ 44 w 552"/>
              <a:gd name="T35" fmla="*/ 73 h 196"/>
              <a:gd name="T36" fmla="*/ 139 w 552"/>
              <a:gd name="T37" fmla="*/ 61 h 196"/>
              <a:gd name="T38" fmla="*/ 135 w 552"/>
              <a:gd name="T39" fmla="*/ 46 h 196"/>
              <a:gd name="T40" fmla="*/ 153 w 552"/>
              <a:gd name="T41" fmla="*/ 47 h 196"/>
              <a:gd name="T42" fmla="*/ 206 w 552"/>
              <a:gd name="T43" fmla="*/ 42 h 196"/>
              <a:gd name="T44" fmla="*/ 271 w 552"/>
              <a:gd name="T45" fmla="*/ 36 h 196"/>
              <a:gd name="T46" fmla="*/ 321 w 552"/>
              <a:gd name="T47" fmla="*/ 29 h 196"/>
              <a:gd name="T48" fmla="*/ 371 w 552"/>
              <a:gd name="T49" fmla="*/ 27 h 196"/>
              <a:gd name="T50" fmla="*/ 415 w 552"/>
              <a:gd name="T51" fmla="*/ 21 h 196"/>
              <a:gd name="T52" fmla="*/ 442 w 552"/>
              <a:gd name="T53" fmla="*/ 16 h 196"/>
              <a:gd name="T54" fmla="*/ 497 w 552"/>
              <a:gd name="T55" fmla="*/ 9 h 196"/>
              <a:gd name="T56" fmla="*/ 543 w 552"/>
              <a:gd name="T57" fmla="*/ 0 h 196"/>
              <a:gd name="T58" fmla="*/ 549 w 552"/>
              <a:gd name="T59" fmla="*/ 6 h 196"/>
              <a:gd name="T60" fmla="*/ 548 w 552"/>
              <a:gd name="T61" fmla="*/ 21 h 196"/>
              <a:gd name="T62" fmla="*/ 538 w 552"/>
              <a:gd name="T63" fmla="*/ 28 h 196"/>
              <a:gd name="T64" fmla="*/ 529 w 552"/>
              <a:gd name="T65" fmla="*/ 46 h 196"/>
              <a:gd name="T66" fmla="*/ 515 w 552"/>
              <a:gd name="T67" fmla="*/ 46 h 196"/>
              <a:gd name="T68" fmla="*/ 507 w 552"/>
              <a:gd name="T69" fmla="*/ 55 h 196"/>
              <a:gd name="T70" fmla="*/ 499 w 552"/>
              <a:gd name="T71" fmla="*/ 61 h 196"/>
              <a:gd name="T72" fmla="*/ 489 w 552"/>
              <a:gd name="T73" fmla="*/ 58 h 196"/>
              <a:gd name="T74" fmla="*/ 485 w 552"/>
              <a:gd name="T75" fmla="*/ 66 h 196"/>
              <a:gd name="T76" fmla="*/ 478 w 552"/>
              <a:gd name="T77" fmla="*/ 75 h 196"/>
              <a:gd name="T78" fmla="*/ 470 w 552"/>
              <a:gd name="T79" fmla="*/ 80 h 196"/>
              <a:gd name="T80" fmla="*/ 446 w 552"/>
              <a:gd name="T81" fmla="*/ 101 h 196"/>
              <a:gd name="T82" fmla="*/ 430 w 552"/>
              <a:gd name="T83" fmla="*/ 104 h 196"/>
              <a:gd name="T84" fmla="*/ 415 w 552"/>
              <a:gd name="T85" fmla="*/ 116 h 196"/>
              <a:gd name="T86" fmla="*/ 412 w 552"/>
              <a:gd name="T87" fmla="*/ 128 h 196"/>
              <a:gd name="T88" fmla="*/ 397 w 552"/>
              <a:gd name="T89" fmla="*/ 137 h 196"/>
              <a:gd name="T90" fmla="*/ 370 w 552"/>
              <a:gd name="T91" fmla="*/ 160 h 196"/>
              <a:gd name="T92" fmla="*/ 237 w 552"/>
              <a:gd name="T93" fmla="*/ 176 h 196"/>
              <a:gd name="T94" fmla="*/ 141 w 552"/>
              <a:gd name="T95" fmla="*/ 185 h 196"/>
              <a:gd name="T96" fmla="*/ 92 w 552"/>
              <a:gd name="T97" fmla="*/ 189 h 19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52"/>
              <a:gd name="T148" fmla="*/ 0 h 196"/>
              <a:gd name="T149" fmla="*/ 552 w 552"/>
              <a:gd name="T150" fmla="*/ 196 h 19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52" h="196">
                <a:moveTo>
                  <a:pt x="0" y="196"/>
                </a:moveTo>
                <a:lnTo>
                  <a:pt x="1" y="195"/>
                </a:lnTo>
                <a:lnTo>
                  <a:pt x="6" y="192"/>
                </a:lnTo>
                <a:lnTo>
                  <a:pt x="8" y="187"/>
                </a:lnTo>
                <a:lnTo>
                  <a:pt x="13" y="185"/>
                </a:lnTo>
                <a:lnTo>
                  <a:pt x="14" y="183"/>
                </a:lnTo>
                <a:lnTo>
                  <a:pt x="12" y="169"/>
                </a:lnTo>
                <a:lnTo>
                  <a:pt x="12" y="164"/>
                </a:lnTo>
                <a:lnTo>
                  <a:pt x="8" y="165"/>
                </a:lnTo>
                <a:lnTo>
                  <a:pt x="8" y="160"/>
                </a:lnTo>
                <a:lnTo>
                  <a:pt x="13" y="157"/>
                </a:lnTo>
                <a:lnTo>
                  <a:pt x="16" y="161"/>
                </a:lnTo>
                <a:lnTo>
                  <a:pt x="17" y="155"/>
                </a:lnTo>
                <a:lnTo>
                  <a:pt x="14" y="151"/>
                </a:lnTo>
                <a:lnTo>
                  <a:pt x="19" y="149"/>
                </a:lnTo>
                <a:lnTo>
                  <a:pt x="20" y="146"/>
                </a:lnTo>
                <a:lnTo>
                  <a:pt x="24" y="142"/>
                </a:lnTo>
                <a:lnTo>
                  <a:pt x="20" y="138"/>
                </a:lnTo>
                <a:lnTo>
                  <a:pt x="20" y="137"/>
                </a:lnTo>
                <a:lnTo>
                  <a:pt x="23" y="134"/>
                </a:lnTo>
                <a:lnTo>
                  <a:pt x="28" y="131"/>
                </a:lnTo>
                <a:lnTo>
                  <a:pt x="33" y="127"/>
                </a:lnTo>
                <a:lnTo>
                  <a:pt x="29" y="122"/>
                </a:lnTo>
                <a:lnTo>
                  <a:pt x="36" y="119"/>
                </a:lnTo>
                <a:lnTo>
                  <a:pt x="35" y="113"/>
                </a:lnTo>
                <a:lnTo>
                  <a:pt x="32" y="111"/>
                </a:lnTo>
                <a:lnTo>
                  <a:pt x="36" y="103"/>
                </a:lnTo>
                <a:lnTo>
                  <a:pt x="39" y="97"/>
                </a:lnTo>
                <a:lnTo>
                  <a:pt x="33" y="92"/>
                </a:lnTo>
                <a:lnTo>
                  <a:pt x="42" y="88"/>
                </a:lnTo>
                <a:lnTo>
                  <a:pt x="38" y="82"/>
                </a:lnTo>
                <a:lnTo>
                  <a:pt x="44" y="80"/>
                </a:lnTo>
                <a:lnTo>
                  <a:pt x="42" y="74"/>
                </a:lnTo>
                <a:lnTo>
                  <a:pt x="40" y="69"/>
                </a:lnTo>
                <a:lnTo>
                  <a:pt x="46" y="69"/>
                </a:lnTo>
                <a:lnTo>
                  <a:pt x="44" y="73"/>
                </a:lnTo>
                <a:lnTo>
                  <a:pt x="50" y="69"/>
                </a:lnTo>
                <a:lnTo>
                  <a:pt x="139" y="61"/>
                </a:lnTo>
                <a:lnTo>
                  <a:pt x="139" y="55"/>
                </a:lnTo>
                <a:lnTo>
                  <a:pt x="135" y="46"/>
                </a:lnTo>
                <a:lnTo>
                  <a:pt x="146" y="46"/>
                </a:lnTo>
                <a:lnTo>
                  <a:pt x="153" y="47"/>
                </a:lnTo>
                <a:lnTo>
                  <a:pt x="180" y="44"/>
                </a:lnTo>
                <a:lnTo>
                  <a:pt x="206" y="42"/>
                </a:lnTo>
                <a:lnTo>
                  <a:pt x="240" y="38"/>
                </a:lnTo>
                <a:lnTo>
                  <a:pt x="271" y="36"/>
                </a:lnTo>
                <a:lnTo>
                  <a:pt x="303" y="32"/>
                </a:lnTo>
                <a:lnTo>
                  <a:pt x="321" y="29"/>
                </a:lnTo>
                <a:lnTo>
                  <a:pt x="350" y="28"/>
                </a:lnTo>
                <a:lnTo>
                  <a:pt x="371" y="27"/>
                </a:lnTo>
                <a:lnTo>
                  <a:pt x="392" y="23"/>
                </a:lnTo>
                <a:lnTo>
                  <a:pt x="415" y="21"/>
                </a:lnTo>
                <a:lnTo>
                  <a:pt x="421" y="19"/>
                </a:lnTo>
                <a:lnTo>
                  <a:pt x="442" y="16"/>
                </a:lnTo>
                <a:lnTo>
                  <a:pt x="453" y="16"/>
                </a:lnTo>
                <a:lnTo>
                  <a:pt x="497" y="9"/>
                </a:lnTo>
                <a:lnTo>
                  <a:pt x="523" y="5"/>
                </a:lnTo>
                <a:lnTo>
                  <a:pt x="543" y="0"/>
                </a:lnTo>
                <a:lnTo>
                  <a:pt x="552" y="0"/>
                </a:lnTo>
                <a:lnTo>
                  <a:pt x="549" y="6"/>
                </a:lnTo>
                <a:lnTo>
                  <a:pt x="549" y="12"/>
                </a:lnTo>
                <a:lnTo>
                  <a:pt x="548" y="21"/>
                </a:lnTo>
                <a:lnTo>
                  <a:pt x="542" y="24"/>
                </a:lnTo>
                <a:lnTo>
                  <a:pt x="538" y="28"/>
                </a:lnTo>
                <a:lnTo>
                  <a:pt x="534" y="40"/>
                </a:lnTo>
                <a:lnTo>
                  <a:pt x="529" y="46"/>
                </a:lnTo>
                <a:lnTo>
                  <a:pt x="524" y="42"/>
                </a:lnTo>
                <a:lnTo>
                  <a:pt x="515" y="46"/>
                </a:lnTo>
                <a:lnTo>
                  <a:pt x="510" y="50"/>
                </a:lnTo>
                <a:lnTo>
                  <a:pt x="507" y="55"/>
                </a:lnTo>
                <a:lnTo>
                  <a:pt x="503" y="61"/>
                </a:lnTo>
                <a:lnTo>
                  <a:pt x="499" y="61"/>
                </a:lnTo>
                <a:lnTo>
                  <a:pt x="493" y="55"/>
                </a:lnTo>
                <a:lnTo>
                  <a:pt x="489" y="58"/>
                </a:lnTo>
                <a:lnTo>
                  <a:pt x="486" y="61"/>
                </a:lnTo>
                <a:lnTo>
                  <a:pt x="485" y="66"/>
                </a:lnTo>
                <a:lnTo>
                  <a:pt x="480" y="65"/>
                </a:lnTo>
                <a:lnTo>
                  <a:pt x="478" y="75"/>
                </a:lnTo>
                <a:lnTo>
                  <a:pt x="476" y="80"/>
                </a:lnTo>
                <a:lnTo>
                  <a:pt x="470" y="80"/>
                </a:lnTo>
                <a:lnTo>
                  <a:pt x="459" y="88"/>
                </a:lnTo>
                <a:lnTo>
                  <a:pt x="446" y="101"/>
                </a:lnTo>
                <a:lnTo>
                  <a:pt x="440" y="104"/>
                </a:lnTo>
                <a:lnTo>
                  <a:pt x="430" y="104"/>
                </a:lnTo>
                <a:lnTo>
                  <a:pt x="420" y="111"/>
                </a:lnTo>
                <a:lnTo>
                  <a:pt x="415" y="116"/>
                </a:lnTo>
                <a:lnTo>
                  <a:pt x="413" y="122"/>
                </a:lnTo>
                <a:lnTo>
                  <a:pt x="412" y="128"/>
                </a:lnTo>
                <a:lnTo>
                  <a:pt x="408" y="134"/>
                </a:lnTo>
                <a:lnTo>
                  <a:pt x="397" y="137"/>
                </a:lnTo>
                <a:lnTo>
                  <a:pt x="397" y="157"/>
                </a:lnTo>
                <a:lnTo>
                  <a:pt x="370" y="160"/>
                </a:lnTo>
                <a:lnTo>
                  <a:pt x="312" y="168"/>
                </a:lnTo>
                <a:lnTo>
                  <a:pt x="237" y="176"/>
                </a:lnTo>
                <a:lnTo>
                  <a:pt x="141" y="183"/>
                </a:lnTo>
                <a:lnTo>
                  <a:pt x="141" y="185"/>
                </a:lnTo>
                <a:lnTo>
                  <a:pt x="92" y="189"/>
                </a:lnTo>
                <a:lnTo>
                  <a:pt x="0" y="196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Freeform 143"/>
          <p:cNvSpPr>
            <a:spLocks/>
          </p:cNvSpPr>
          <p:nvPr/>
        </p:nvSpPr>
        <p:spPr bwMode="auto">
          <a:xfrm>
            <a:off x="5537920" y="3399508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2" name="Freeform 144"/>
          <p:cNvSpPr>
            <a:spLocks/>
          </p:cNvSpPr>
          <p:nvPr/>
        </p:nvSpPr>
        <p:spPr bwMode="auto">
          <a:xfrm>
            <a:off x="5537920" y="3399508"/>
            <a:ext cx="763274" cy="402953"/>
          </a:xfrm>
          <a:custGeom>
            <a:avLst/>
            <a:gdLst>
              <a:gd name="T0" fmla="*/ 7 w 469"/>
              <a:gd name="T1" fmla="*/ 238 h 248"/>
              <a:gd name="T2" fmla="*/ 12 w 469"/>
              <a:gd name="T3" fmla="*/ 227 h 248"/>
              <a:gd name="T4" fmla="*/ 16 w 469"/>
              <a:gd name="T5" fmla="*/ 211 h 248"/>
              <a:gd name="T6" fmla="*/ 12 w 469"/>
              <a:gd name="T7" fmla="*/ 198 h 248"/>
              <a:gd name="T8" fmla="*/ 31 w 469"/>
              <a:gd name="T9" fmla="*/ 187 h 248"/>
              <a:gd name="T10" fmla="*/ 50 w 469"/>
              <a:gd name="T11" fmla="*/ 195 h 248"/>
              <a:gd name="T12" fmla="*/ 58 w 469"/>
              <a:gd name="T13" fmla="*/ 184 h 248"/>
              <a:gd name="T14" fmla="*/ 54 w 469"/>
              <a:gd name="T15" fmla="*/ 169 h 248"/>
              <a:gd name="T16" fmla="*/ 74 w 469"/>
              <a:gd name="T17" fmla="*/ 161 h 248"/>
              <a:gd name="T18" fmla="*/ 73 w 469"/>
              <a:gd name="T19" fmla="*/ 145 h 248"/>
              <a:gd name="T20" fmla="*/ 78 w 469"/>
              <a:gd name="T21" fmla="*/ 132 h 248"/>
              <a:gd name="T22" fmla="*/ 85 w 469"/>
              <a:gd name="T23" fmla="*/ 123 h 248"/>
              <a:gd name="T24" fmla="*/ 103 w 469"/>
              <a:gd name="T25" fmla="*/ 127 h 248"/>
              <a:gd name="T26" fmla="*/ 112 w 469"/>
              <a:gd name="T27" fmla="*/ 120 h 248"/>
              <a:gd name="T28" fmla="*/ 139 w 469"/>
              <a:gd name="T29" fmla="*/ 127 h 248"/>
              <a:gd name="T30" fmla="*/ 146 w 469"/>
              <a:gd name="T31" fmla="*/ 115 h 248"/>
              <a:gd name="T32" fmla="*/ 160 w 469"/>
              <a:gd name="T33" fmla="*/ 115 h 248"/>
              <a:gd name="T34" fmla="*/ 171 w 469"/>
              <a:gd name="T35" fmla="*/ 113 h 248"/>
              <a:gd name="T36" fmla="*/ 179 w 469"/>
              <a:gd name="T37" fmla="*/ 99 h 248"/>
              <a:gd name="T38" fmla="*/ 187 w 469"/>
              <a:gd name="T39" fmla="*/ 92 h 248"/>
              <a:gd name="T40" fmla="*/ 207 w 469"/>
              <a:gd name="T41" fmla="*/ 103 h 248"/>
              <a:gd name="T42" fmla="*/ 213 w 469"/>
              <a:gd name="T43" fmla="*/ 89 h 248"/>
              <a:gd name="T44" fmla="*/ 226 w 469"/>
              <a:gd name="T45" fmla="*/ 74 h 248"/>
              <a:gd name="T46" fmla="*/ 237 w 469"/>
              <a:gd name="T47" fmla="*/ 55 h 248"/>
              <a:gd name="T48" fmla="*/ 237 w 469"/>
              <a:gd name="T49" fmla="*/ 39 h 248"/>
              <a:gd name="T50" fmla="*/ 253 w 469"/>
              <a:gd name="T51" fmla="*/ 40 h 248"/>
              <a:gd name="T52" fmla="*/ 275 w 469"/>
              <a:gd name="T53" fmla="*/ 24 h 248"/>
              <a:gd name="T54" fmla="*/ 268 w 469"/>
              <a:gd name="T55" fmla="*/ 6 h 248"/>
              <a:gd name="T56" fmla="*/ 283 w 469"/>
              <a:gd name="T57" fmla="*/ 4 h 248"/>
              <a:gd name="T58" fmla="*/ 308 w 469"/>
              <a:gd name="T59" fmla="*/ 12 h 248"/>
              <a:gd name="T60" fmla="*/ 332 w 469"/>
              <a:gd name="T61" fmla="*/ 23 h 248"/>
              <a:gd name="T62" fmla="*/ 351 w 469"/>
              <a:gd name="T63" fmla="*/ 32 h 248"/>
              <a:gd name="T64" fmla="*/ 366 w 469"/>
              <a:gd name="T65" fmla="*/ 27 h 248"/>
              <a:gd name="T66" fmla="*/ 381 w 469"/>
              <a:gd name="T67" fmla="*/ 29 h 248"/>
              <a:gd name="T68" fmla="*/ 396 w 469"/>
              <a:gd name="T69" fmla="*/ 16 h 248"/>
              <a:gd name="T70" fmla="*/ 409 w 469"/>
              <a:gd name="T71" fmla="*/ 31 h 248"/>
              <a:gd name="T72" fmla="*/ 419 w 469"/>
              <a:gd name="T73" fmla="*/ 43 h 248"/>
              <a:gd name="T74" fmla="*/ 419 w 469"/>
              <a:gd name="T75" fmla="*/ 62 h 248"/>
              <a:gd name="T76" fmla="*/ 438 w 469"/>
              <a:gd name="T77" fmla="*/ 84 h 248"/>
              <a:gd name="T78" fmla="*/ 469 w 469"/>
              <a:gd name="T79" fmla="*/ 105 h 248"/>
              <a:gd name="T80" fmla="*/ 427 w 469"/>
              <a:gd name="T81" fmla="*/ 149 h 248"/>
              <a:gd name="T82" fmla="*/ 420 w 469"/>
              <a:gd name="T83" fmla="*/ 164 h 248"/>
              <a:gd name="T84" fmla="*/ 407 w 469"/>
              <a:gd name="T85" fmla="*/ 176 h 248"/>
              <a:gd name="T86" fmla="*/ 388 w 469"/>
              <a:gd name="T87" fmla="*/ 189 h 248"/>
              <a:gd name="T88" fmla="*/ 365 w 469"/>
              <a:gd name="T89" fmla="*/ 200 h 248"/>
              <a:gd name="T90" fmla="*/ 300 w 469"/>
              <a:gd name="T91" fmla="*/ 207 h 248"/>
              <a:gd name="T92" fmla="*/ 221 w 469"/>
              <a:gd name="T93" fmla="*/ 215 h 248"/>
              <a:gd name="T94" fmla="*/ 130 w 469"/>
              <a:gd name="T95" fmla="*/ 223 h 248"/>
              <a:gd name="T96" fmla="*/ 85 w 469"/>
              <a:gd name="T97" fmla="*/ 225 h 248"/>
              <a:gd name="T98" fmla="*/ 0 w 469"/>
              <a:gd name="T99" fmla="*/ 248 h 2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69"/>
              <a:gd name="T151" fmla="*/ 0 h 248"/>
              <a:gd name="T152" fmla="*/ 469 w 469"/>
              <a:gd name="T153" fmla="*/ 248 h 2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69" h="248">
                <a:moveTo>
                  <a:pt x="0" y="248"/>
                </a:moveTo>
                <a:lnTo>
                  <a:pt x="1" y="241"/>
                </a:lnTo>
                <a:lnTo>
                  <a:pt x="7" y="238"/>
                </a:lnTo>
                <a:lnTo>
                  <a:pt x="12" y="241"/>
                </a:lnTo>
                <a:lnTo>
                  <a:pt x="15" y="233"/>
                </a:lnTo>
                <a:lnTo>
                  <a:pt x="12" y="227"/>
                </a:lnTo>
                <a:lnTo>
                  <a:pt x="17" y="223"/>
                </a:lnTo>
                <a:lnTo>
                  <a:pt x="16" y="217"/>
                </a:lnTo>
                <a:lnTo>
                  <a:pt x="16" y="211"/>
                </a:lnTo>
                <a:lnTo>
                  <a:pt x="16" y="206"/>
                </a:lnTo>
                <a:lnTo>
                  <a:pt x="12" y="203"/>
                </a:lnTo>
                <a:lnTo>
                  <a:pt x="12" y="198"/>
                </a:lnTo>
                <a:lnTo>
                  <a:pt x="20" y="188"/>
                </a:lnTo>
                <a:lnTo>
                  <a:pt x="26" y="185"/>
                </a:lnTo>
                <a:lnTo>
                  <a:pt x="31" y="187"/>
                </a:lnTo>
                <a:lnTo>
                  <a:pt x="35" y="189"/>
                </a:lnTo>
                <a:lnTo>
                  <a:pt x="46" y="192"/>
                </a:lnTo>
                <a:lnTo>
                  <a:pt x="50" y="195"/>
                </a:lnTo>
                <a:lnTo>
                  <a:pt x="55" y="196"/>
                </a:lnTo>
                <a:lnTo>
                  <a:pt x="59" y="189"/>
                </a:lnTo>
                <a:lnTo>
                  <a:pt x="58" y="184"/>
                </a:lnTo>
                <a:lnTo>
                  <a:pt x="54" y="180"/>
                </a:lnTo>
                <a:lnTo>
                  <a:pt x="53" y="174"/>
                </a:lnTo>
                <a:lnTo>
                  <a:pt x="54" y="169"/>
                </a:lnTo>
                <a:lnTo>
                  <a:pt x="59" y="166"/>
                </a:lnTo>
                <a:lnTo>
                  <a:pt x="65" y="164"/>
                </a:lnTo>
                <a:lnTo>
                  <a:pt x="74" y="161"/>
                </a:lnTo>
                <a:lnTo>
                  <a:pt x="78" y="155"/>
                </a:lnTo>
                <a:lnTo>
                  <a:pt x="74" y="150"/>
                </a:lnTo>
                <a:lnTo>
                  <a:pt x="73" y="145"/>
                </a:lnTo>
                <a:lnTo>
                  <a:pt x="77" y="139"/>
                </a:lnTo>
                <a:lnTo>
                  <a:pt x="78" y="134"/>
                </a:lnTo>
                <a:lnTo>
                  <a:pt x="78" y="132"/>
                </a:lnTo>
                <a:lnTo>
                  <a:pt x="85" y="134"/>
                </a:lnTo>
                <a:lnTo>
                  <a:pt x="88" y="128"/>
                </a:lnTo>
                <a:lnTo>
                  <a:pt x="85" y="123"/>
                </a:lnTo>
                <a:lnTo>
                  <a:pt x="96" y="124"/>
                </a:lnTo>
                <a:lnTo>
                  <a:pt x="101" y="122"/>
                </a:lnTo>
                <a:lnTo>
                  <a:pt x="103" y="127"/>
                </a:lnTo>
                <a:lnTo>
                  <a:pt x="107" y="126"/>
                </a:lnTo>
                <a:lnTo>
                  <a:pt x="106" y="120"/>
                </a:lnTo>
                <a:lnTo>
                  <a:pt x="112" y="120"/>
                </a:lnTo>
                <a:lnTo>
                  <a:pt x="118" y="118"/>
                </a:lnTo>
                <a:lnTo>
                  <a:pt x="134" y="123"/>
                </a:lnTo>
                <a:lnTo>
                  <a:pt x="139" y="127"/>
                </a:lnTo>
                <a:lnTo>
                  <a:pt x="142" y="123"/>
                </a:lnTo>
                <a:lnTo>
                  <a:pt x="142" y="120"/>
                </a:lnTo>
                <a:lnTo>
                  <a:pt x="146" y="115"/>
                </a:lnTo>
                <a:lnTo>
                  <a:pt x="150" y="113"/>
                </a:lnTo>
                <a:lnTo>
                  <a:pt x="156" y="109"/>
                </a:lnTo>
                <a:lnTo>
                  <a:pt x="160" y="115"/>
                </a:lnTo>
                <a:lnTo>
                  <a:pt x="164" y="116"/>
                </a:lnTo>
                <a:lnTo>
                  <a:pt x="171" y="119"/>
                </a:lnTo>
                <a:lnTo>
                  <a:pt x="171" y="113"/>
                </a:lnTo>
                <a:lnTo>
                  <a:pt x="175" y="108"/>
                </a:lnTo>
                <a:lnTo>
                  <a:pt x="175" y="103"/>
                </a:lnTo>
                <a:lnTo>
                  <a:pt x="179" y="99"/>
                </a:lnTo>
                <a:lnTo>
                  <a:pt x="184" y="94"/>
                </a:lnTo>
                <a:lnTo>
                  <a:pt x="182" y="89"/>
                </a:lnTo>
                <a:lnTo>
                  <a:pt x="187" y="92"/>
                </a:lnTo>
                <a:lnTo>
                  <a:pt x="191" y="100"/>
                </a:lnTo>
                <a:lnTo>
                  <a:pt x="196" y="103"/>
                </a:lnTo>
                <a:lnTo>
                  <a:pt x="207" y="103"/>
                </a:lnTo>
                <a:lnTo>
                  <a:pt x="211" y="100"/>
                </a:lnTo>
                <a:lnTo>
                  <a:pt x="213" y="94"/>
                </a:lnTo>
                <a:lnTo>
                  <a:pt x="213" y="89"/>
                </a:lnTo>
                <a:lnTo>
                  <a:pt x="215" y="78"/>
                </a:lnTo>
                <a:lnTo>
                  <a:pt x="221" y="80"/>
                </a:lnTo>
                <a:lnTo>
                  <a:pt x="226" y="74"/>
                </a:lnTo>
                <a:lnTo>
                  <a:pt x="228" y="63"/>
                </a:lnTo>
                <a:lnTo>
                  <a:pt x="233" y="61"/>
                </a:lnTo>
                <a:lnTo>
                  <a:pt x="237" y="55"/>
                </a:lnTo>
                <a:lnTo>
                  <a:pt x="240" y="50"/>
                </a:lnTo>
                <a:lnTo>
                  <a:pt x="237" y="44"/>
                </a:lnTo>
                <a:lnTo>
                  <a:pt x="237" y="39"/>
                </a:lnTo>
                <a:lnTo>
                  <a:pt x="241" y="38"/>
                </a:lnTo>
                <a:lnTo>
                  <a:pt x="247" y="36"/>
                </a:lnTo>
                <a:lnTo>
                  <a:pt x="253" y="40"/>
                </a:lnTo>
                <a:lnTo>
                  <a:pt x="263" y="32"/>
                </a:lnTo>
                <a:lnTo>
                  <a:pt x="274" y="29"/>
                </a:lnTo>
                <a:lnTo>
                  <a:pt x="275" y="24"/>
                </a:lnTo>
                <a:lnTo>
                  <a:pt x="270" y="19"/>
                </a:lnTo>
                <a:lnTo>
                  <a:pt x="272" y="13"/>
                </a:lnTo>
                <a:lnTo>
                  <a:pt x="268" y="6"/>
                </a:lnTo>
                <a:lnTo>
                  <a:pt x="271" y="4"/>
                </a:lnTo>
                <a:lnTo>
                  <a:pt x="278" y="0"/>
                </a:lnTo>
                <a:lnTo>
                  <a:pt x="283" y="4"/>
                </a:lnTo>
                <a:lnTo>
                  <a:pt x="291" y="1"/>
                </a:lnTo>
                <a:lnTo>
                  <a:pt x="305" y="6"/>
                </a:lnTo>
                <a:lnTo>
                  <a:pt x="308" y="12"/>
                </a:lnTo>
                <a:lnTo>
                  <a:pt x="316" y="23"/>
                </a:lnTo>
                <a:lnTo>
                  <a:pt x="321" y="24"/>
                </a:lnTo>
                <a:lnTo>
                  <a:pt x="332" y="23"/>
                </a:lnTo>
                <a:lnTo>
                  <a:pt x="335" y="24"/>
                </a:lnTo>
                <a:lnTo>
                  <a:pt x="346" y="32"/>
                </a:lnTo>
                <a:lnTo>
                  <a:pt x="351" y="32"/>
                </a:lnTo>
                <a:lnTo>
                  <a:pt x="354" y="27"/>
                </a:lnTo>
                <a:lnTo>
                  <a:pt x="359" y="25"/>
                </a:lnTo>
                <a:lnTo>
                  <a:pt x="366" y="27"/>
                </a:lnTo>
                <a:lnTo>
                  <a:pt x="371" y="32"/>
                </a:lnTo>
                <a:lnTo>
                  <a:pt x="375" y="29"/>
                </a:lnTo>
                <a:lnTo>
                  <a:pt x="381" y="29"/>
                </a:lnTo>
                <a:lnTo>
                  <a:pt x="384" y="24"/>
                </a:lnTo>
                <a:lnTo>
                  <a:pt x="390" y="19"/>
                </a:lnTo>
                <a:lnTo>
                  <a:pt x="396" y="16"/>
                </a:lnTo>
                <a:lnTo>
                  <a:pt x="400" y="25"/>
                </a:lnTo>
                <a:lnTo>
                  <a:pt x="405" y="29"/>
                </a:lnTo>
                <a:lnTo>
                  <a:pt x="409" y="31"/>
                </a:lnTo>
                <a:lnTo>
                  <a:pt x="415" y="35"/>
                </a:lnTo>
                <a:lnTo>
                  <a:pt x="419" y="40"/>
                </a:lnTo>
                <a:lnTo>
                  <a:pt x="419" y="43"/>
                </a:lnTo>
                <a:lnTo>
                  <a:pt x="422" y="46"/>
                </a:lnTo>
                <a:lnTo>
                  <a:pt x="422" y="51"/>
                </a:lnTo>
                <a:lnTo>
                  <a:pt x="419" y="62"/>
                </a:lnTo>
                <a:lnTo>
                  <a:pt x="431" y="73"/>
                </a:lnTo>
                <a:lnTo>
                  <a:pt x="432" y="78"/>
                </a:lnTo>
                <a:lnTo>
                  <a:pt x="438" y="84"/>
                </a:lnTo>
                <a:lnTo>
                  <a:pt x="449" y="97"/>
                </a:lnTo>
                <a:lnTo>
                  <a:pt x="460" y="105"/>
                </a:lnTo>
                <a:lnTo>
                  <a:pt x="469" y="105"/>
                </a:lnTo>
                <a:lnTo>
                  <a:pt x="449" y="130"/>
                </a:lnTo>
                <a:lnTo>
                  <a:pt x="431" y="143"/>
                </a:lnTo>
                <a:lnTo>
                  <a:pt x="427" y="149"/>
                </a:lnTo>
                <a:lnTo>
                  <a:pt x="427" y="154"/>
                </a:lnTo>
                <a:lnTo>
                  <a:pt x="422" y="158"/>
                </a:lnTo>
                <a:lnTo>
                  <a:pt x="420" y="164"/>
                </a:lnTo>
                <a:lnTo>
                  <a:pt x="416" y="169"/>
                </a:lnTo>
                <a:lnTo>
                  <a:pt x="412" y="172"/>
                </a:lnTo>
                <a:lnTo>
                  <a:pt x="407" y="176"/>
                </a:lnTo>
                <a:lnTo>
                  <a:pt x="405" y="181"/>
                </a:lnTo>
                <a:lnTo>
                  <a:pt x="393" y="185"/>
                </a:lnTo>
                <a:lnTo>
                  <a:pt x="388" y="189"/>
                </a:lnTo>
                <a:lnTo>
                  <a:pt x="382" y="191"/>
                </a:lnTo>
                <a:lnTo>
                  <a:pt x="371" y="198"/>
                </a:lnTo>
                <a:lnTo>
                  <a:pt x="365" y="200"/>
                </a:lnTo>
                <a:lnTo>
                  <a:pt x="342" y="202"/>
                </a:lnTo>
                <a:lnTo>
                  <a:pt x="321" y="206"/>
                </a:lnTo>
                <a:lnTo>
                  <a:pt x="300" y="207"/>
                </a:lnTo>
                <a:lnTo>
                  <a:pt x="271" y="208"/>
                </a:lnTo>
                <a:lnTo>
                  <a:pt x="253" y="211"/>
                </a:lnTo>
                <a:lnTo>
                  <a:pt x="221" y="215"/>
                </a:lnTo>
                <a:lnTo>
                  <a:pt x="190" y="217"/>
                </a:lnTo>
                <a:lnTo>
                  <a:pt x="156" y="221"/>
                </a:lnTo>
                <a:lnTo>
                  <a:pt x="130" y="223"/>
                </a:lnTo>
                <a:lnTo>
                  <a:pt x="103" y="226"/>
                </a:lnTo>
                <a:lnTo>
                  <a:pt x="96" y="225"/>
                </a:lnTo>
                <a:lnTo>
                  <a:pt x="85" y="225"/>
                </a:lnTo>
                <a:lnTo>
                  <a:pt x="89" y="234"/>
                </a:lnTo>
                <a:lnTo>
                  <a:pt x="89" y="240"/>
                </a:lnTo>
                <a:lnTo>
                  <a:pt x="0" y="248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3" name="Freeform 145"/>
          <p:cNvSpPr>
            <a:spLocks/>
          </p:cNvSpPr>
          <p:nvPr/>
        </p:nvSpPr>
        <p:spPr bwMode="auto">
          <a:xfrm>
            <a:off x="5661697" y="3048810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4" name="Freeform 146"/>
          <p:cNvSpPr>
            <a:spLocks/>
          </p:cNvSpPr>
          <p:nvPr/>
        </p:nvSpPr>
        <p:spPr bwMode="auto">
          <a:xfrm>
            <a:off x="5661697" y="3048810"/>
            <a:ext cx="324563" cy="567986"/>
          </a:xfrm>
          <a:custGeom>
            <a:avLst/>
            <a:gdLst>
              <a:gd name="T0" fmla="*/ 0 w 199"/>
              <a:gd name="T1" fmla="*/ 342 h 349"/>
              <a:gd name="T2" fmla="*/ 2 w 199"/>
              <a:gd name="T3" fmla="*/ 327 h 349"/>
              <a:gd name="T4" fmla="*/ 5 w 199"/>
              <a:gd name="T5" fmla="*/ 316 h 349"/>
              <a:gd name="T6" fmla="*/ 5 w 199"/>
              <a:gd name="T7" fmla="*/ 309 h 349"/>
              <a:gd name="T8" fmla="*/ 15 w 199"/>
              <a:gd name="T9" fmla="*/ 300 h 349"/>
              <a:gd name="T10" fmla="*/ 21 w 199"/>
              <a:gd name="T11" fmla="*/ 282 h 349"/>
              <a:gd name="T12" fmla="*/ 28 w 199"/>
              <a:gd name="T13" fmla="*/ 271 h 349"/>
              <a:gd name="T14" fmla="*/ 25 w 199"/>
              <a:gd name="T15" fmla="*/ 255 h 349"/>
              <a:gd name="T16" fmla="*/ 23 w 199"/>
              <a:gd name="T17" fmla="*/ 244 h 349"/>
              <a:gd name="T18" fmla="*/ 17 w 199"/>
              <a:gd name="T19" fmla="*/ 232 h 349"/>
              <a:gd name="T20" fmla="*/ 19 w 199"/>
              <a:gd name="T21" fmla="*/ 223 h 349"/>
              <a:gd name="T22" fmla="*/ 5 w 199"/>
              <a:gd name="T23" fmla="*/ 25 h 349"/>
              <a:gd name="T24" fmla="*/ 12 w 199"/>
              <a:gd name="T25" fmla="*/ 27 h 349"/>
              <a:gd name="T26" fmla="*/ 24 w 199"/>
              <a:gd name="T27" fmla="*/ 27 h 349"/>
              <a:gd name="T28" fmla="*/ 46 w 199"/>
              <a:gd name="T29" fmla="*/ 15 h 349"/>
              <a:gd name="T30" fmla="*/ 78 w 199"/>
              <a:gd name="T31" fmla="*/ 11 h 349"/>
              <a:gd name="T32" fmla="*/ 169 w 199"/>
              <a:gd name="T33" fmla="*/ 6 h 349"/>
              <a:gd name="T34" fmla="*/ 195 w 199"/>
              <a:gd name="T35" fmla="*/ 219 h 349"/>
              <a:gd name="T36" fmla="*/ 196 w 199"/>
              <a:gd name="T37" fmla="*/ 228 h 349"/>
              <a:gd name="T38" fmla="*/ 199 w 199"/>
              <a:gd name="T39" fmla="*/ 239 h 349"/>
              <a:gd name="T40" fmla="*/ 187 w 199"/>
              <a:gd name="T41" fmla="*/ 247 h 349"/>
              <a:gd name="T42" fmla="*/ 171 w 199"/>
              <a:gd name="T43" fmla="*/ 251 h 349"/>
              <a:gd name="T44" fmla="*/ 161 w 199"/>
              <a:gd name="T45" fmla="*/ 254 h 349"/>
              <a:gd name="T46" fmla="*/ 164 w 199"/>
              <a:gd name="T47" fmla="*/ 265 h 349"/>
              <a:gd name="T48" fmla="*/ 157 w 199"/>
              <a:gd name="T49" fmla="*/ 276 h 349"/>
              <a:gd name="T50" fmla="*/ 150 w 199"/>
              <a:gd name="T51" fmla="*/ 289 h 349"/>
              <a:gd name="T52" fmla="*/ 139 w 199"/>
              <a:gd name="T53" fmla="*/ 293 h 349"/>
              <a:gd name="T54" fmla="*/ 137 w 199"/>
              <a:gd name="T55" fmla="*/ 309 h 349"/>
              <a:gd name="T56" fmla="*/ 131 w 199"/>
              <a:gd name="T57" fmla="*/ 318 h 349"/>
              <a:gd name="T58" fmla="*/ 115 w 199"/>
              <a:gd name="T59" fmla="*/ 315 h 349"/>
              <a:gd name="T60" fmla="*/ 106 w 199"/>
              <a:gd name="T61" fmla="*/ 304 h 349"/>
              <a:gd name="T62" fmla="*/ 103 w 199"/>
              <a:gd name="T63" fmla="*/ 314 h 349"/>
              <a:gd name="T64" fmla="*/ 99 w 199"/>
              <a:gd name="T65" fmla="*/ 323 h 349"/>
              <a:gd name="T66" fmla="*/ 95 w 199"/>
              <a:gd name="T67" fmla="*/ 334 h 349"/>
              <a:gd name="T68" fmla="*/ 84 w 199"/>
              <a:gd name="T69" fmla="*/ 330 h 349"/>
              <a:gd name="T70" fmla="*/ 74 w 199"/>
              <a:gd name="T71" fmla="*/ 328 h 349"/>
              <a:gd name="T72" fmla="*/ 66 w 199"/>
              <a:gd name="T73" fmla="*/ 335 h 349"/>
              <a:gd name="T74" fmla="*/ 63 w 199"/>
              <a:gd name="T75" fmla="*/ 342 h 349"/>
              <a:gd name="T76" fmla="*/ 42 w 199"/>
              <a:gd name="T77" fmla="*/ 333 h 349"/>
              <a:gd name="T78" fmla="*/ 30 w 199"/>
              <a:gd name="T79" fmla="*/ 335 h 349"/>
              <a:gd name="T80" fmla="*/ 27 w 199"/>
              <a:gd name="T81" fmla="*/ 342 h 349"/>
              <a:gd name="T82" fmla="*/ 20 w 199"/>
              <a:gd name="T83" fmla="*/ 339 h 349"/>
              <a:gd name="T84" fmla="*/ 12 w 199"/>
              <a:gd name="T85" fmla="*/ 343 h 349"/>
              <a:gd name="T86" fmla="*/ 2 w 199"/>
              <a:gd name="T87" fmla="*/ 347 h 3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99"/>
              <a:gd name="T133" fmla="*/ 0 h 349"/>
              <a:gd name="T134" fmla="*/ 199 w 199"/>
              <a:gd name="T135" fmla="*/ 349 h 3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99" h="349">
                <a:moveTo>
                  <a:pt x="2" y="347"/>
                </a:moveTo>
                <a:lnTo>
                  <a:pt x="0" y="342"/>
                </a:lnTo>
                <a:lnTo>
                  <a:pt x="2" y="337"/>
                </a:lnTo>
                <a:lnTo>
                  <a:pt x="2" y="327"/>
                </a:lnTo>
                <a:lnTo>
                  <a:pt x="4" y="326"/>
                </a:lnTo>
                <a:lnTo>
                  <a:pt x="5" y="316"/>
                </a:lnTo>
                <a:lnTo>
                  <a:pt x="4" y="315"/>
                </a:lnTo>
                <a:lnTo>
                  <a:pt x="5" y="309"/>
                </a:lnTo>
                <a:lnTo>
                  <a:pt x="11" y="304"/>
                </a:lnTo>
                <a:lnTo>
                  <a:pt x="15" y="300"/>
                </a:lnTo>
                <a:lnTo>
                  <a:pt x="20" y="288"/>
                </a:lnTo>
                <a:lnTo>
                  <a:pt x="21" y="282"/>
                </a:lnTo>
                <a:lnTo>
                  <a:pt x="27" y="273"/>
                </a:lnTo>
                <a:lnTo>
                  <a:pt x="28" y="271"/>
                </a:lnTo>
                <a:lnTo>
                  <a:pt x="30" y="266"/>
                </a:lnTo>
                <a:lnTo>
                  <a:pt x="25" y="255"/>
                </a:lnTo>
                <a:lnTo>
                  <a:pt x="27" y="250"/>
                </a:lnTo>
                <a:lnTo>
                  <a:pt x="23" y="244"/>
                </a:lnTo>
                <a:lnTo>
                  <a:pt x="19" y="239"/>
                </a:lnTo>
                <a:lnTo>
                  <a:pt x="17" y="232"/>
                </a:lnTo>
                <a:lnTo>
                  <a:pt x="20" y="227"/>
                </a:lnTo>
                <a:lnTo>
                  <a:pt x="19" y="223"/>
                </a:lnTo>
                <a:lnTo>
                  <a:pt x="23" y="217"/>
                </a:lnTo>
                <a:lnTo>
                  <a:pt x="5" y="25"/>
                </a:lnTo>
                <a:lnTo>
                  <a:pt x="5" y="23"/>
                </a:lnTo>
                <a:lnTo>
                  <a:pt x="12" y="27"/>
                </a:lnTo>
                <a:lnTo>
                  <a:pt x="19" y="29"/>
                </a:lnTo>
                <a:lnTo>
                  <a:pt x="24" y="27"/>
                </a:lnTo>
                <a:lnTo>
                  <a:pt x="35" y="22"/>
                </a:lnTo>
                <a:lnTo>
                  <a:pt x="46" y="15"/>
                </a:lnTo>
                <a:lnTo>
                  <a:pt x="49" y="15"/>
                </a:lnTo>
                <a:lnTo>
                  <a:pt x="78" y="11"/>
                </a:lnTo>
                <a:lnTo>
                  <a:pt x="164" y="0"/>
                </a:lnTo>
                <a:lnTo>
                  <a:pt x="169" y="6"/>
                </a:lnTo>
                <a:lnTo>
                  <a:pt x="179" y="82"/>
                </a:lnTo>
                <a:lnTo>
                  <a:pt x="195" y="219"/>
                </a:lnTo>
                <a:lnTo>
                  <a:pt x="192" y="221"/>
                </a:lnTo>
                <a:lnTo>
                  <a:pt x="196" y="228"/>
                </a:lnTo>
                <a:lnTo>
                  <a:pt x="194" y="234"/>
                </a:lnTo>
                <a:lnTo>
                  <a:pt x="199" y="239"/>
                </a:lnTo>
                <a:lnTo>
                  <a:pt x="198" y="244"/>
                </a:lnTo>
                <a:lnTo>
                  <a:pt x="187" y="247"/>
                </a:lnTo>
                <a:lnTo>
                  <a:pt x="177" y="255"/>
                </a:lnTo>
                <a:lnTo>
                  <a:pt x="171" y="251"/>
                </a:lnTo>
                <a:lnTo>
                  <a:pt x="165" y="253"/>
                </a:lnTo>
                <a:lnTo>
                  <a:pt x="161" y="254"/>
                </a:lnTo>
                <a:lnTo>
                  <a:pt x="161" y="259"/>
                </a:lnTo>
                <a:lnTo>
                  <a:pt x="164" y="265"/>
                </a:lnTo>
                <a:lnTo>
                  <a:pt x="161" y="270"/>
                </a:lnTo>
                <a:lnTo>
                  <a:pt x="157" y="276"/>
                </a:lnTo>
                <a:lnTo>
                  <a:pt x="152" y="278"/>
                </a:lnTo>
                <a:lnTo>
                  <a:pt x="150" y="289"/>
                </a:lnTo>
                <a:lnTo>
                  <a:pt x="145" y="295"/>
                </a:lnTo>
                <a:lnTo>
                  <a:pt x="139" y="293"/>
                </a:lnTo>
                <a:lnTo>
                  <a:pt x="137" y="304"/>
                </a:lnTo>
                <a:lnTo>
                  <a:pt x="137" y="309"/>
                </a:lnTo>
                <a:lnTo>
                  <a:pt x="135" y="315"/>
                </a:lnTo>
                <a:lnTo>
                  <a:pt x="131" y="318"/>
                </a:lnTo>
                <a:lnTo>
                  <a:pt x="120" y="318"/>
                </a:lnTo>
                <a:lnTo>
                  <a:pt x="115" y="315"/>
                </a:lnTo>
                <a:lnTo>
                  <a:pt x="111" y="307"/>
                </a:lnTo>
                <a:lnTo>
                  <a:pt x="106" y="304"/>
                </a:lnTo>
                <a:lnTo>
                  <a:pt x="108" y="309"/>
                </a:lnTo>
                <a:lnTo>
                  <a:pt x="103" y="314"/>
                </a:lnTo>
                <a:lnTo>
                  <a:pt x="99" y="318"/>
                </a:lnTo>
                <a:lnTo>
                  <a:pt x="99" y="323"/>
                </a:lnTo>
                <a:lnTo>
                  <a:pt x="95" y="328"/>
                </a:lnTo>
                <a:lnTo>
                  <a:pt x="95" y="334"/>
                </a:lnTo>
                <a:lnTo>
                  <a:pt x="88" y="331"/>
                </a:lnTo>
                <a:lnTo>
                  <a:pt x="84" y="330"/>
                </a:lnTo>
                <a:lnTo>
                  <a:pt x="80" y="324"/>
                </a:lnTo>
                <a:lnTo>
                  <a:pt x="74" y="328"/>
                </a:lnTo>
                <a:lnTo>
                  <a:pt x="70" y="330"/>
                </a:lnTo>
                <a:lnTo>
                  <a:pt x="66" y="335"/>
                </a:lnTo>
                <a:lnTo>
                  <a:pt x="66" y="338"/>
                </a:lnTo>
                <a:lnTo>
                  <a:pt x="63" y="342"/>
                </a:lnTo>
                <a:lnTo>
                  <a:pt x="58" y="338"/>
                </a:lnTo>
                <a:lnTo>
                  <a:pt x="42" y="333"/>
                </a:lnTo>
                <a:lnTo>
                  <a:pt x="36" y="335"/>
                </a:lnTo>
                <a:lnTo>
                  <a:pt x="30" y="335"/>
                </a:lnTo>
                <a:lnTo>
                  <a:pt x="31" y="341"/>
                </a:lnTo>
                <a:lnTo>
                  <a:pt x="27" y="342"/>
                </a:lnTo>
                <a:lnTo>
                  <a:pt x="25" y="337"/>
                </a:lnTo>
                <a:lnTo>
                  <a:pt x="20" y="339"/>
                </a:lnTo>
                <a:lnTo>
                  <a:pt x="9" y="338"/>
                </a:lnTo>
                <a:lnTo>
                  <a:pt x="12" y="343"/>
                </a:lnTo>
                <a:lnTo>
                  <a:pt x="9" y="349"/>
                </a:lnTo>
                <a:lnTo>
                  <a:pt x="2" y="347"/>
                </a:lnTo>
              </a:path>
            </a:pathLst>
          </a:custGeom>
          <a:solidFill>
            <a:srgbClr val="BF0004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5" name="Freeform 147"/>
          <p:cNvSpPr>
            <a:spLocks noEditPoints="1"/>
          </p:cNvSpPr>
          <p:nvPr/>
        </p:nvSpPr>
        <p:spPr bwMode="auto">
          <a:xfrm>
            <a:off x="5686449" y="3963364"/>
            <a:ext cx="409830" cy="664254"/>
          </a:xfrm>
          <a:custGeom>
            <a:avLst/>
            <a:gdLst>
              <a:gd name="T0" fmla="*/ 244 w 252"/>
              <a:gd name="T1" fmla="*/ 305 h 408"/>
              <a:gd name="T2" fmla="*/ 244 w 252"/>
              <a:gd name="T3" fmla="*/ 289 h 408"/>
              <a:gd name="T4" fmla="*/ 244 w 252"/>
              <a:gd name="T5" fmla="*/ 278 h 408"/>
              <a:gd name="T6" fmla="*/ 237 w 252"/>
              <a:gd name="T7" fmla="*/ 264 h 408"/>
              <a:gd name="T8" fmla="*/ 236 w 252"/>
              <a:gd name="T9" fmla="*/ 245 h 408"/>
              <a:gd name="T10" fmla="*/ 237 w 252"/>
              <a:gd name="T11" fmla="*/ 229 h 408"/>
              <a:gd name="T12" fmla="*/ 245 w 252"/>
              <a:gd name="T13" fmla="*/ 219 h 408"/>
              <a:gd name="T14" fmla="*/ 240 w 252"/>
              <a:gd name="T15" fmla="*/ 213 h 408"/>
              <a:gd name="T16" fmla="*/ 237 w 252"/>
              <a:gd name="T17" fmla="*/ 198 h 408"/>
              <a:gd name="T18" fmla="*/ 230 w 252"/>
              <a:gd name="T19" fmla="*/ 190 h 408"/>
              <a:gd name="T20" fmla="*/ 222 w 252"/>
              <a:gd name="T21" fmla="*/ 175 h 408"/>
              <a:gd name="T22" fmla="*/ 219 w 252"/>
              <a:gd name="T23" fmla="*/ 167 h 408"/>
              <a:gd name="T24" fmla="*/ 171 w 252"/>
              <a:gd name="T25" fmla="*/ 0 h 408"/>
              <a:gd name="T26" fmla="*/ 0 w 252"/>
              <a:gd name="T27" fmla="*/ 15 h 408"/>
              <a:gd name="T28" fmla="*/ 2 w 252"/>
              <a:gd name="T29" fmla="*/ 21 h 408"/>
              <a:gd name="T30" fmla="*/ 4 w 252"/>
              <a:gd name="T31" fmla="*/ 272 h 408"/>
              <a:gd name="T32" fmla="*/ 20 w 252"/>
              <a:gd name="T33" fmla="*/ 396 h 408"/>
              <a:gd name="T34" fmla="*/ 35 w 252"/>
              <a:gd name="T35" fmla="*/ 397 h 408"/>
              <a:gd name="T36" fmla="*/ 42 w 252"/>
              <a:gd name="T37" fmla="*/ 378 h 408"/>
              <a:gd name="T38" fmla="*/ 44 w 252"/>
              <a:gd name="T39" fmla="*/ 369 h 408"/>
              <a:gd name="T40" fmla="*/ 47 w 252"/>
              <a:gd name="T41" fmla="*/ 370 h 408"/>
              <a:gd name="T42" fmla="*/ 53 w 252"/>
              <a:gd name="T43" fmla="*/ 375 h 408"/>
              <a:gd name="T44" fmla="*/ 51 w 252"/>
              <a:gd name="T45" fmla="*/ 385 h 408"/>
              <a:gd name="T46" fmla="*/ 59 w 252"/>
              <a:gd name="T47" fmla="*/ 393 h 408"/>
              <a:gd name="T48" fmla="*/ 65 w 252"/>
              <a:gd name="T49" fmla="*/ 398 h 408"/>
              <a:gd name="T50" fmla="*/ 58 w 252"/>
              <a:gd name="T51" fmla="*/ 405 h 408"/>
              <a:gd name="T52" fmla="*/ 50 w 252"/>
              <a:gd name="T53" fmla="*/ 407 h 408"/>
              <a:gd name="T54" fmla="*/ 76 w 252"/>
              <a:gd name="T55" fmla="*/ 401 h 408"/>
              <a:gd name="T56" fmla="*/ 76 w 252"/>
              <a:gd name="T57" fmla="*/ 396 h 408"/>
              <a:gd name="T58" fmla="*/ 86 w 252"/>
              <a:gd name="T59" fmla="*/ 392 h 408"/>
              <a:gd name="T60" fmla="*/ 86 w 252"/>
              <a:gd name="T61" fmla="*/ 379 h 408"/>
              <a:gd name="T62" fmla="*/ 89 w 252"/>
              <a:gd name="T63" fmla="*/ 370 h 408"/>
              <a:gd name="T64" fmla="*/ 78 w 252"/>
              <a:gd name="T65" fmla="*/ 362 h 408"/>
              <a:gd name="T66" fmla="*/ 72 w 252"/>
              <a:gd name="T67" fmla="*/ 344 h 408"/>
              <a:gd name="T68" fmla="*/ 142 w 252"/>
              <a:gd name="T69" fmla="*/ 333 h 408"/>
              <a:gd name="T70" fmla="*/ 252 w 252"/>
              <a:gd name="T71" fmla="*/ 318 h 408"/>
              <a:gd name="T72" fmla="*/ 42 w 252"/>
              <a:gd name="T73" fmla="*/ 405 h 408"/>
              <a:gd name="T74" fmla="*/ 39 w 252"/>
              <a:gd name="T75" fmla="*/ 405 h 408"/>
              <a:gd name="T76" fmla="*/ 36 w 252"/>
              <a:gd name="T77" fmla="*/ 407 h 408"/>
              <a:gd name="T78" fmla="*/ 31 w 252"/>
              <a:gd name="T79" fmla="*/ 408 h 40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2"/>
              <a:gd name="T121" fmla="*/ 0 h 408"/>
              <a:gd name="T122" fmla="*/ 252 w 252"/>
              <a:gd name="T123" fmla="*/ 408 h 40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2" h="408">
                <a:moveTo>
                  <a:pt x="248" y="310"/>
                </a:moveTo>
                <a:lnTo>
                  <a:pt x="244" y="305"/>
                </a:lnTo>
                <a:lnTo>
                  <a:pt x="241" y="299"/>
                </a:lnTo>
                <a:lnTo>
                  <a:pt x="244" y="289"/>
                </a:lnTo>
                <a:lnTo>
                  <a:pt x="242" y="283"/>
                </a:lnTo>
                <a:lnTo>
                  <a:pt x="244" y="278"/>
                </a:lnTo>
                <a:lnTo>
                  <a:pt x="241" y="271"/>
                </a:lnTo>
                <a:lnTo>
                  <a:pt x="237" y="264"/>
                </a:lnTo>
                <a:lnTo>
                  <a:pt x="234" y="255"/>
                </a:lnTo>
                <a:lnTo>
                  <a:pt x="236" y="245"/>
                </a:lnTo>
                <a:lnTo>
                  <a:pt x="237" y="238"/>
                </a:lnTo>
                <a:lnTo>
                  <a:pt x="237" y="229"/>
                </a:lnTo>
                <a:lnTo>
                  <a:pt x="240" y="223"/>
                </a:lnTo>
                <a:lnTo>
                  <a:pt x="245" y="219"/>
                </a:lnTo>
                <a:lnTo>
                  <a:pt x="244" y="215"/>
                </a:lnTo>
                <a:lnTo>
                  <a:pt x="240" y="213"/>
                </a:lnTo>
                <a:lnTo>
                  <a:pt x="240" y="204"/>
                </a:lnTo>
                <a:lnTo>
                  <a:pt x="237" y="198"/>
                </a:lnTo>
                <a:lnTo>
                  <a:pt x="237" y="196"/>
                </a:lnTo>
                <a:lnTo>
                  <a:pt x="230" y="190"/>
                </a:lnTo>
                <a:lnTo>
                  <a:pt x="226" y="180"/>
                </a:lnTo>
                <a:lnTo>
                  <a:pt x="222" y="175"/>
                </a:lnTo>
                <a:lnTo>
                  <a:pt x="221" y="169"/>
                </a:lnTo>
                <a:lnTo>
                  <a:pt x="219" y="167"/>
                </a:lnTo>
                <a:lnTo>
                  <a:pt x="195" y="77"/>
                </a:lnTo>
                <a:lnTo>
                  <a:pt x="171" y="0"/>
                </a:lnTo>
                <a:lnTo>
                  <a:pt x="96" y="8"/>
                </a:lnTo>
                <a:lnTo>
                  <a:pt x="0" y="15"/>
                </a:lnTo>
                <a:lnTo>
                  <a:pt x="0" y="17"/>
                </a:lnTo>
                <a:lnTo>
                  <a:pt x="2" y="21"/>
                </a:lnTo>
                <a:lnTo>
                  <a:pt x="8" y="24"/>
                </a:lnTo>
                <a:lnTo>
                  <a:pt x="4" y="272"/>
                </a:lnTo>
                <a:lnTo>
                  <a:pt x="20" y="393"/>
                </a:lnTo>
                <a:lnTo>
                  <a:pt x="20" y="396"/>
                </a:lnTo>
                <a:lnTo>
                  <a:pt x="25" y="396"/>
                </a:lnTo>
                <a:lnTo>
                  <a:pt x="35" y="397"/>
                </a:lnTo>
                <a:lnTo>
                  <a:pt x="40" y="397"/>
                </a:lnTo>
                <a:lnTo>
                  <a:pt x="42" y="378"/>
                </a:lnTo>
                <a:lnTo>
                  <a:pt x="42" y="373"/>
                </a:lnTo>
                <a:lnTo>
                  <a:pt x="44" y="369"/>
                </a:lnTo>
                <a:lnTo>
                  <a:pt x="43" y="366"/>
                </a:lnTo>
                <a:lnTo>
                  <a:pt x="47" y="370"/>
                </a:lnTo>
                <a:lnTo>
                  <a:pt x="50" y="370"/>
                </a:lnTo>
                <a:lnTo>
                  <a:pt x="53" y="375"/>
                </a:lnTo>
                <a:lnTo>
                  <a:pt x="54" y="381"/>
                </a:lnTo>
                <a:lnTo>
                  <a:pt x="51" y="385"/>
                </a:lnTo>
                <a:lnTo>
                  <a:pt x="54" y="390"/>
                </a:lnTo>
                <a:lnTo>
                  <a:pt x="59" y="393"/>
                </a:lnTo>
                <a:lnTo>
                  <a:pt x="61" y="393"/>
                </a:lnTo>
                <a:lnTo>
                  <a:pt x="65" y="398"/>
                </a:lnTo>
                <a:lnTo>
                  <a:pt x="63" y="404"/>
                </a:lnTo>
                <a:lnTo>
                  <a:pt x="58" y="405"/>
                </a:lnTo>
                <a:lnTo>
                  <a:pt x="53" y="405"/>
                </a:lnTo>
                <a:lnTo>
                  <a:pt x="50" y="407"/>
                </a:lnTo>
                <a:lnTo>
                  <a:pt x="70" y="404"/>
                </a:lnTo>
                <a:lnTo>
                  <a:pt x="76" y="401"/>
                </a:lnTo>
                <a:lnTo>
                  <a:pt x="77" y="397"/>
                </a:lnTo>
                <a:lnTo>
                  <a:pt x="76" y="396"/>
                </a:lnTo>
                <a:lnTo>
                  <a:pt x="81" y="396"/>
                </a:lnTo>
                <a:lnTo>
                  <a:pt x="86" y="392"/>
                </a:lnTo>
                <a:lnTo>
                  <a:pt x="88" y="382"/>
                </a:lnTo>
                <a:lnTo>
                  <a:pt x="86" y="379"/>
                </a:lnTo>
                <a:lnTo>
                  <a:pt x="86" y="377"/>
                </a:lnTo>
                <a:lnTo>
                  <a:pt x="89" y="370"/>
                </a:lnTo>
                <a:lnTo>
                  <a:pt x="84" y="365"/>
                </a:lnTo>
                <a:lnTo>
                  <a:pt x="78" y="362"/>
                </a:lnTo>
                <a:lnTo>
                  <a:pt x="70" y="351"/>
                </a:lnTo>
                <a:lnTo>
                  <a:pt x="72" y="344"/>
                </a:lnTo>
                <a:lnTo>
                  <a:pt x="77" y="340"/>
                </a:lnTo>
                <a:lnTo>
                  <a:pt x="142" y="333"/>
                </a:lnTo>
                <a:lnTo>
                  <a:pt x="252" y="321"/>
                </a:lnTo>
                <a:lnTo>
                  <a:pt x="252" y="318"/>
                </a:lnTo>
                <a:lnTo>
                  <a:pt x="248" y="310"/>
                </a:lnTo>
                <a:close/>
                <a:moveTo>
                  <a:pt x="42" y="405"/>
                </a:moveTo>
                <a:lnTo>
                  <a:pt x="42" y="404"/>
                </a:lnTo>
                <a:lnTo>
                  <a:pt x="39" y="405"/>
                </a:lnTo>
                <a:lnTo>
                  <a:pt x="42" y="405"/>
                </a:lnTo>
                <a:close/>
                <a:moveTo>
                  <a:pt x="36" y="407"/>
                </a:moveTo>
                <a:lnTo>
                  <a:pt x="39" y="405"/>
                </a:lnTo>
                <a:lnTo>
                  <a:pt x="31" y="408"/>
                </a:lnTo>
                <a:lnTo>
                  <a:pt x="36" y="407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6" name="Freeform 148"/>
          <p:cNvSpPr>
            <a:spLocks/>
          </p:cNvSpPr>
          <p:nvPr/>
        </p:nvSpPr>
        <p:spPr bwMode="auto">
          <a:xfrm>
            <a:off x="5936748" y="295667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7" name="Freeform 149"/>
          <p:cNvSpPr>
            <a:spLocks/>
          </p:cNvSpPr>
          <p:nvPr/>
        </p:nvSpPr>
        <p:spPr bwMode="auto">
          <a:xfrm>
            <a:off x="5936748" y="2956672"/>
            <a:ext cx="444212" cy="507473"/>
          </a:xfrm>
          <a:custGeom>
            <a:avLst/>
            <a:gdLst>
              <a:gd name="T0" fmla="*/ 56 w 273"/>
              <a:gd name="T1" fmla="*/ 53 h 312"/>
              <a:gd name="T2" fmla="*/ 82 w 273"/>
              <a:gd name="T3" fmla="*/ 50 h 312"/>
              <a:gd name="T4" fmla="*/ 98 w 273"/>
              <a:gd name="T5" fmla="*/ 55 h 312"/>
              <a:gd name="T6" fmla="*/ 111 w 273"/>
              <a:gd name="T7" fmla="*/ 60 h 312"/>
              <a:gd name="T8" fmla="*/ 121 w 273"/>
              <a:gd name="T9" fmla="*/ 56 h 312"/>
              <a:gd name="T10" fmla="*/ 118 w 273"/>
              <a:gd name="T11" fmla="*/ 63 h 312"/>
              <a:gd name="T12" fmla="*/ 118 w 273"/>
              <a:gd name="T13" fmla="*/ 68 h 312"/>
              <a:gd name="T14" fmla="*/ 133 w 273"/>
              <a:gd name="T15" fmla="*/ 64 h 312"/>
              <a:gd name="T16" fmla="*/ 145 w 273"/>
              <a:gd name="T17" fmla="*/ 68 h 312"/>
              <a:gd name="T18" fmla="*/ 155 w 273"/>
              <a:gd name="T19" fmla="*/ 61 h 312"/>
              <a:gd name="T20" fmla="*/ 171 w 273"/>
              <a:gd name="T21" fmla="*/ 53 h 312"/>
              <a:gd name="T22" fmla="*/ 187 w 273"/>
              <a:gd name="T23" fmla="*/ 53 h 312"/>
              <a:gd name="T24" fmla="*/ 202 w 273"/>
              <a:gd name="T25" fmla="*/ 36 h 312"/>
              <a:gd name="T26" fmla="*/ 212 w 273"/>
              <a:gd name="T27" fmla="*/ 26 h 312"/>
              <a:gd name="T28" fmla="*/ 254 w 273"/>
              <a:gd name="T29" fmla="*/ 0 h 312"/>
              <a:gd name="T30" fmla="*/ 273 w 273"/>
              <a:gd name="T31" fmla="*/ 110 h 312"/>
              <a:gd name="T32" fmla="*/ 266 w 273"/>
              <a:gd name="T33" fmla="*/ 113 h 312"/>
              <a:gd name="T34" fmla="*/ 269 w 273"/>
              <a:gd name="T35" fmla="*/ 122 h 312"/>
              <a:gd name="T36" fmla="*/ 270 w 273"/>
              <a:gd name="T37" fmla="*/ 143 h 312"/>
              <a:gd name="T38" fmla="*/ 269 w 273"/>
              <a:gd name="T39" fmla="*/ 164 h 312"/>
              <a:gd name="T40" fmla="*/ 266 w 273"/>
              <a:gd name="T41" fmla="*/ 171 h 312"/>
              <a:gd name="T42" fmla="*/ 266 w 273"/>
              <a:gd name="T43" fmla="*/ 182 h 312"/>
              <a:gd name="T44" fmla="*/ 263 w 273"/>
              <a:gd name="T45" fmla="*/ 197 h 312"/>
              <a:gd name="T46" fmla="*/ 251 w 273"/>
              <a:gd name="T47" fmla="*/ 215 h 312"/>
              <a:gd name="T48" fmla="*/ 232 w 273"/>
              <a:gd name="T49" fmla="*/ 220 h 312"/>
              <a:gd name="T50" fmla="*/ 227 w 273"/>
              <a:gd name="T51" fmla="*/ 231 h 312"/>
              <a:gd name="T52" fmla="*/ 217 w 273"/>
              <a:gd name="T53" fmla="*/ 240 h 312"/>
              <a:gd name="T54" fmla="*/ 215 w 273"/>
              <a:gd name="T55" fmla="*/ 251 h 312"/>
              <a:gd name="T56" fmla="*/ 215 w 273"/>
              <a:gd name="T57" fmla="*/ 262 h 312"/>
              <a:gd name="T58" fmla="*/ 208 w 273"/>
              <a:gd name="T59" fmla="*/ 259 h 312"/>
              <a:gd name="T60" fmla="*/ 198 w 273"/>
              <a:gd name="T61" fmla="*/ 262 h 312"/>
              <a:gd name="T62" fmla="*/ 197 w 273"/>
              <a:gd name="T63" fmla="*/ 273 h 312"/>
              <a:gd name="T64" fmla="*/ 194 w 273"/>
              <a:gd name="T65" fmla="*/ 281 h 312"/>
              <a:gd name="T66" fmla="*/ 197 w 273"/>
              <a:gd name="T67" fmla="*/ 293 h 312"/>
              <a:gd name="T68" fmla="*/ 191 w 273"/>
              <a:gd name="T69" fmla="*/ 303 h 312"/>
              <a:gd name="T70" fmla="*/ 179 w 273"/>
              <a:gd name="T71" fmla="*/ 311 h 312"/>
              <a:gd name="T72" fmla="*/ 174 w 273"/>
              <a:gd name="T73" fmla="*/ 312 h 312"/>
              <a:gd name="T74" fmla="*/ 164 w 273"/>
              <a:gd name="T75" fmla="*/ 303 h 312"/>
              <a:gd name="T76" fmla="*/ 155 w 273"/>
              <a:gd name="T77" fmla="*/ 297 h 312"/>
              <a:gd name="T78" fmla="*/ 145 w 273"/>
              <a:gd name="T79" fmla="*/ 291 h 312"/>
              <a:gd name="T80" fmla="*/ 136 w 273"/>
              <a:gd name="T81" fmla="*/ 301 h 312"/>
              <a:gd name="T82" fmla="*/ 126 w 273"/>
              <a:gd name="T83" fmla="*/ 304 h 312"/>
              <a:gd name="T84" fmla="*/ 114 w 273"/>
              <a:gd name="T85" fmla="*/ 297 h 312"/>
              <a:gd name="T86" fmla="*/ 106 w 273"/>
              <a:gd name="T87" fmla="*/ 304 h 312"/>
              <a:gd name="T88" fmla="*/ 90 w 273"/>
              <a:gd name="T89" fmla="*/ 296 h 312"/>
              <a:gd name="T90" fmla="*/ 76 w 273"/>
              <a:gd name="T91" fmla="*/ 296 h 312"/>
              <a:gd name="T92" fmla="*/ 63 w 273"/>
              <a:gd name="T93" fmla="*/ 284 h 312"/>
              <a:gd name="T94" fmla="*/ 46 w 273"/>
              <a:gd name="T95" fmla="*/ 273 h 312"/>
              <a:gd name="T96" fmla="*/ 33 w 273"/>
              <a:gd name="T97" fmla="*/ 272 h 312"/>
              <a:gd name="T98" fmla="*/ 10 w 273"/>
              <a:gd name="T99" fmla="*/ 139 h 31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3"/>
              <a:gd name="T151" fmla="*/ 0 h 312"/>
              <a:gd name="T152" fmla="*/ 273 w 273"/>
              <a:gd name="T153" fmla="*/ 312 h 31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3" h="312">
                <a:moveTo>
                  <a:pt x="0" y="63"/>
                </a:moveTo>
                <a:lnTo>
                  <a:pt x="56" y="53"/>
                </a:lnTo>
                <a:lnTo>
                  <a:pt x="80" y="48"/>
                </a:lnTo>
                <a:lnTo>
                  <a:pt x="82" y="50"/>
                </a:lnTo>
                <a:lnTo>
                  <a:pt x="94" y="52"/>
                </a:lnTo>
                <a:lnTo>
                  <a:pt x="98" y="55"/>
                </a:lnTo>
                <a:lnTo>
                  <a:pt x="106" y="56"/>
                </a:lnTo>
                <a:lnTo>
                  <a:pt x="111" y="60"/>
                </a:lnTo>
                <a:lnTo>
                  <a:pt x="117" y="61"/>
                </a:lnTo>
                <a:lnTo>
                  <a:pt x="121" y="56"/>
                </a:lnTo>
                <a:lnTo>
                  <a:pt x="126" y="61"/>
                </a:lnTo>
                <a:lnTo>
                  <a:pt x="118" y="63"/>
                </a:lnTo>
                <a:lnTo>
                  <a:pt x="113" y="68"/>
                </a:lnTo>
                <a:lnTo>
                  <a:pt x="118" y="68"/>
                </a:lnTo>
                <a:lnTo>
                  <a:pt x="124" y="64"/>
                </a:lnTo>
                <a:lnTo>
                  <a:pt x="133" y="64"/>
                </a:lnTo>
                <a:lnTo>
                  <a:pt x="140" y="67"/>
                </a:lnTo>
                <a:lnTo>
                  <a:pt x="145" y="68"/>
                </a:lnTo>
                <a:lnTo>
                  <a:pt x="149" y="64"/>
                </a:lnTo>
                <a:lnTo>
                  <a:pt x="155" y="61"/>
                </a:lnTo>
                <a:lnTo>
                  <a:pt x="160" y="59"/>
                </a:lnTo>
                <a:lnTo>
                  <a:pt x="171" y="53"/>
                </a:lnTo>
                <a:lnTo>
                  <a:pt x="177" y="55"/>
                </a:lnTo>
                <a:lnTo>
                  <a:pt x="187" y="53"/>
                </a:lnTo>
                <a:lnTo>
                  <a:pt x="197" y="44"/>
                </a:lnTo>
                <a:lnTo>
                  <a:pt x="202" y="36"/>
                </a:lnTo>
                <a:lnTo>
                  <a:pt x="208" y="30"/>
                </a:lnTo>
                <a:lnTo>
                  <a:pt x="212" y="26"/>
                </a:lnTo>
                <a:lnTo>
                  <a:pt x="223" y="19"/>
                </a:lnTo>
                <a:lnTo>
                  <a:pt x="254" y="0"/>
                </a:lnTo>
                <a:lnTo>
                  <a:pt x="254" y="4"/>
                </a:lnTo>
                <a:lnTo>
                  <a:pt x="273" y="110"/>
                </a:lnTo>
                <a:lnTo>
                  <a:pt x="269" y="113"/>
                </a:lnTo>
                <a:lnTo>
                  <a:pt x="266" y="113"/>
                </a:lnTo>
                <a:lnTo>
                  <a:pt x="265" y="117"/>
                </a:lnTo>
                <a:lnTo>
                  <a:pt x="269" y="122"/>
                </a:lnTo>
                <a:lnTo>
                  <a:pt x="272" y="137"/>
                </a:lnTo>
                <a:lnTo>
                  <a:pt x="270" y="143"/>
                </a:lnTo>
                <a:lnTo>
                  <a:pt x="267" y="159"/>
                </a:lnTo>
                <a:lnTo>
                  <a:pt x="269" y="164"/>
                </a:lnTo>
                <a:lnTo>
                  <a:pt x="267" y="171"/>
                </a:lnTo>
                <a:lnTo>
                  <a:pt x="266" y="171"/>
                </a:lnTo>
                <a:lnTo>
                  <a:pt x="266" y="177"/>
                </a:lnTo>
                <a:lnTo>
                  <a:pt x="266" y="182"/>
                </a:lnTo>
                <a:lnTo>
                  <a:pt x="266" y="187"/>
                </a:lnTo>
                <a:lnTo>
                  <a:pt x="263" y="197"/>
                </a:lnTo>
                <a:lnTo>
                  <a:pt x="258" y="204"/>
                </a:lnTo>
                <a:lnTo>
                  <a:pt x="251" y="215"/>
                </a:lnTo>
                <a:lnTo>
                  <a:pt x="240" y="223"/>
                </a:lnTo>
                <a:lnTo>
                  <a:pt x="232" y="220"/>
                </a:lnTo>
                <a:lnTo>
                  <a:pt x="227" y="227"/>
                </a:lnTo>
                <a:lnTo>
                  <a:pt x="227" y="231"/>
                </a:lnTo>
                <a:lnTo>
                  <a:pt x="220" y="235"/>
                </a:lnTo>
                <a:lnTo>
                  <a:pt x="217" y="240"/>
                </a:lnTo>
                <a:lnTo>
                  <a:pt x="217" y="246"/>
                </a:lnTo>
                <a:lnTo>
                  <a:pt x="215" y="251"/>
                </a:lnTo>
                <a:lnTo>
                  <a:pt x="219" y="257"/>
                </a:lnTo>
                <a:lnTo>
                  <a:pt x="215" y="262"/>
                </a:lnTo>
                <a:lnTo>
                  <a:pt x="213" y="267"/>
                </a:lnTo>
                <a:lnTo>
                  <a:pt x="208" y="259"/>
                </a:lnTo>
                <a:lnTo>
                  <a:pt x="202" y="257"/>
                </a:lnTo>
                <a:lnTo>
                  <a:pt x="198" y="262"/>
                </a:lnTo>
                <a:lnTo>
                  <a:pt x="197" y="267"/>
                </a:lnTo>
                <a:lnTo>
                  <a:pt x="197" y="273"/>
                </a:lnTo>
                <a:lnTo>
                  <a:pt x="196" y="276"/>
                </a:lnTo>
                <a:lnTo>
                  <a:pt x="194" y="281"/>
                </a:lnTo>
                <a:lnTo>
                  <a:pt x="196" y="284"/>
                </a:lnTo>
                <a:lnTo>
                  <a:pt x="197" y="293"/>
                </a:lnTo>
                <a:lnTo>
                  <a:pt x="191" y="297"/>
                </a:lnTo>
                <a:lnTo>
                  <a:pt x="191" y="303"/>
                </a:lnTo>
                <a:lnTo>
                  <a:pt x="187" y="308"/>
                </a:lnTo>
                <a:lnTo>
                  <a:pt x="179" y="311"/>
                </a:lnTo>
                <a:lnTo>
                  <a:pt x="174" y="312"/>
                </a:lnTo>
                <a:lnTo>
                  <a:pt x="170" y="307"/>
                </a:lnTo>
                <a:lnTo>
                  <a:pt x="164" y="303"/>
                </a:lnTo>
                <a:lnTo>
                  <a:pt x="160" y="301"/>
                </a:lnTo>
                <a:lnTo>
                  <a:pt x="155" y="297"/>
                </a:lnTo>
                <a:lnTo>
                  <a:pt x="151" y="288"/>
                </a:lnTo>
                <a:lnTo>
                  <a:pt x="145" y="291"/>
                </a:lnTo>
                <a:lnTo>
                  <a:pt x="139" y="296"/>
                </a:lnTo>
                <a:lnTo>
                  <a:pt x="136" y="301"/>
                </a:lnTo>
                <a:lnTo>
                  <a:pt x="130" y="301"/>
                </a:lnTo>
                <a:lnTo>
                  <a:pt x="126" y="304"/>
                </a:lnTo>
                <a:lnTo>
                  <a:pt x="121" y="299"/>
                </a:lnTo>
                <a:lnTo>
                  <a:pt x="114" y="297"/>
                </a:lnTo>
                <a:lnTo>
                  <a:pt x="109" y="299"/>
                </a:lnTo>
                <a:lnTo>
                  <a:pt x="106" y="304"/>
                </a:lnTo>
                <a:lnTo>
                  <a:pt x="101" y="304"/>
                </a:lnTo>
                <a:lnTo>
                  <a:pt x="90" y="296"/>
                </a:lnTo>
                <a:lnTo>
                  <a:pt x="87" y="295"/>
                </a:lnTo>
                <a:lnTo>
                  <a:pt x="76" y="296"/>
                </a:lnTo>
                <a:lnTo>
                  <a:pt x="71" y="295"/>
                </a:lnTo>
                <a:lnTo>
                  <a:pt x="63" y="284"/>
                </a:lnTo>
                <a:lnTo>
                  <a:pt x="60" y="278"/>
                </a:lnTo>
                <a:lnTo>
                  <a:pt x="46" y="273"/>
                </a:lnTo>
                <a:lnTo>
                  <a:pt x="38" y="276"/>
                </a:lnTo>
                <a:lnTo>
                  <a:pt x="33" y="272"/>
                </a:lnTo>
                <a:lnTo>
                  <a:pt x="26" y="276"/>
                </a:lnTo>
                <a:lnTo>
                  <a:pt x="10" y="139"/>
                </a:lnTo>
                <a:lnTo>
                  <a:pt x="0" y="6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8" name="Freeform 150"/>
          <p:cNvSpPr>
            <a:spLocks/>
          </p:cNvSpPr>
          <p:nvPr/>
        </p:nvSpPr>
        <p:spPr bwMode="auto">
          <a:xfrm>
            <a:off x="5964252" y="3926230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9" name="Freeform 151"/>
          <p:cNvSpPr>
            <a:spLocks/>
          </p:cNvSpPr>
          <p:nvPr/>
        </p:nvSpPr>
        <p:spPr bwMode="auto">
          <a:xfrm>
            <a:off x="5964252" y="3926230"/>
            <a:ext cx="577612" cy="596866"/>
          </a:xfrm>
          <a:custGeom>
            <a:avLst/>
            <a:gdLst>
              <a:gd name="T0" fmla="*/ 85 w 355"/>
              <a:gd name="T1" fmla="*/ 12 h 367"/>
              <a:gd name="T2" fmla="*/ 154 w 355"/>
              <a:gd name="T3" fmla="*/ 19 h 367"/>
              <a:gd name="T4" fmla="*/ 161 w 355"/>
              <a:gd name="T5" fmla="*/ 32 h 367"/>
              <a:gd name="T6" fmla="*/ 184 w 355"/>
              <a:gd name="T7" fmla="*/ 40 h 367"/>
              <a:gd name="T8" fmla="*/ 198 w 355"/>
              <a:gd name="T9" fmla="*/ 55 h 367"/>
              <a:gd name="T10" fmla="*/ 223 w 355"/>
              <a:gd name="T11" fmla="*/ 85 h 367"/>
              <a:gd name="T12" fmla="*/ 242 w 355"/>
              <a:gd name="T13" fmla="*/ 101 h 367"/>
              <a:gd name="T14" fmla="*/ 259 w 355"/>
              <a:gd name="T15" fmla="*/ 111 h 367"/>
              <a:gd name="T16" fmla="*/ 264 w 355"/>
              <a:gd name="T17" fmla="*/ 123 h 367"/>
              <a:gd name="T18" fmla="*/ 276 w 355"/>
              <a:gd name="T19" fmla="*/ 133 h 367"/>
              <a:gd name="T20" fmla="*/ 287 w 355"/>
              <a:gd name="T21" fmla="*/ 141 h 367"/>
              <a:gd name="T22" fmla="*/ 305 w 355"/>
              <a:gd name="T23" fmla="*/ 160 h 367"/>
              <a:gd name="T24" fmla="*/ 309 w 355"/>
              <a:gd name="T25" fmla="*/ 176 h 367"/>
              <a:gd name="T26" fmla="*/ 325 w 355"/>
              <a:gd name="T27" fmla="*/ 188 h 367"/>
              <a:gd name="T28" fmla="*/ 332 w 355"/>
              <a:gd name="T29" fmla="*/ 204 h 367"/>
              <a:gd name="T30" fmla="*/ 347 w 355"/>
              <a:gd name="T31" fmla="*/ 217 h 367"/>
              <a:gd name="T32" fmla="*/ 355 w 355"/>
              <a:gd name="T33" fmla="*/ 219 h 367"/>
              <a:gd name="T34" fmla="*/ 348 w 355"/>
              <a:gd name="T35" fmla="*/ 233 h 367"/>
              <a:gd name="T36" fmla="*/ 339 w 355"/>
              <a:gd name="T37" fmla="*/ 236 h 367"/>
              <a:gd name="T38" fmla="*/ 333 w 355"/>
              <a:gd name="T39" fmla="*/ 246 h 367"/>
              <a:gd name="T40" fmla="*/ 340 w 355"/>
              <a:gd name="T41" fmla="*/ 252 h 367"/>
              <a:gd name="T42" fmla="*/ 336 w 355"/>
              <a:gd name="T43" fmla="*/ 260 h 367"/>
              <a:gd name="T44" fmla="*/ 337 w 355"/>
              <a:gd name="T45" fmla="*/ 265 h 367"/>
              <a:gd name="T46" fmla="*/ 332 w 355"/>
              <a:gd name="T47" fmla="*/ 280 h 367"/>
              <a:gd name="T48" fmla="*/ 320 w 355"/>
              <a:gd name="T49" fmla="*/ 279 h 367"/>
              <a:gd name="T50" fmla="*/ 336 w 355"/>
              <a:gd name="T51" fmla="*/ 283 h 367"/>
              <a:gd name="T52" fmla="*/ 324 w 355"/>
              <a:gd name="T53" fmla="*/ 294 h 367"/>
              <a:gd name="T54" fmla="*/ 326 w 355"/>
              <a:gd name="T55" fmla="*/ 305 h 367"/>
              <a:gd name="T56" fmla="*/ 324 w 355"/>
              <a:gd name="T57" fmla="*/ 312 h 367"/>
              <a:gd name="T58" fmla="*/ 324 w 355"/>
              <a:gd name="T59" fmla="*/ 321 h 367"/>
              <a:gd name="T60" fmla="*/ 324 w 355"/>
              <a:gd name="T61" fmla="*/ 333 h 367"/>
              <a:gd name="T62" fmla="*/ 303 w 355"/>
              <a:gd name="T63" fmla="*/ 329 h 367"/>
              <a:gd name="T64" fmla="*/ 291 w 355"/>
              <a:gd name="T65" fmla="*/ 332 h 367"/>
              <a:gd name="T66" fmla="*/ 292 w 355"/>
              <a:gd name="T67" fmla="*/ 347 h 367"/>
              <a:gd name="T68" fmla="*/ 288 w 355"/>
              <a:gd name="T69" fmla="*/ 367 h 367"/>
              <a:gd name="T70" fmla="*/ 274 w 355"/>
              <a:gd name="T71" fmla="*/ 352 h 367"/>
              <a:gd name="T72" fmla="*/ 88 w 355"/>
              <a:gd name="T73" fmla="*/ 355 h 367"/>
              <a:gd name="T74" fmla="*/ 77 w 355"/>
              <a:gd name="T75" fmla="*/ 333 h 367"/>
              <a:gd name="T76" fmla="*/ 73 w 355"/>
              <a:gd name="T77" fmla="*/ 312 h 367"/>
              <a:gd name="T78" fmla="*/ 70 w 355"/>
              <a:gd name="T79" fmla="*/ 294 h 367"/>
              <a:gd name="T80" fmla="*/ 65 w 355"/>
              <a:gd name="T81" fmla="*/ 268 h 367"/>
              <a:gd name="T82" fmla="*/ 69 w 355"/>
              <a:gd name="T83" fmla="*/ 246 h 367"/>
              <a:gd name="T84" fmla="*/ 69 w 355"/>
              <a:gd name="T85" fmla="*/ 236 h 367"/>
              <a:gd name="T86" fmla="*/ 66 w 355"/>
              <a:gd name="T87" fmla="*/ 219 h 367"/>
              <a:gd name="T88" fmla="*/ 51 w 355"/>
              <a:gd name="T89" fmla="*/ 198 h 367"/>
              <a:gd name="T90" fmla="*/ 24 w 355"/>
              <a:gd name="T91" fmla="*/ 100 h 3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5"/>
              <a:gd name="T139" fmla="*/ 0 h 367"/>
              <a:gd name="T140" fmla="*/ 355 w 355"/>
              <a:gd name="T141" fmla="*/ 367 h 3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5" h="367">
                <a:moveTo>
                  <a:pt x="0" y="23"/>
                </a:moveTo>
                <a:lnTo>
                  <a:pt x="58" y="15"/>
                </a:lnTo>
                <a:lnTo>
                  <a:pt x="85" y="12"/>
                </a:lnTo>
                <a:lnTo>
                  <a:pt x="165" y="0"/>
                </a:lnTo>
                <a:lnTo>
                  <a:pt x="165" y="4"/>
                </a:lnTo>
                <a:lnTo>
                  <a:pt x="154" y="19"/>
                </a:lnTo>
                <a:lnTo>
                  <a:pt x="153" y="24"/>
                </a:lnTo>
                <a:lnTo>
                  <a:pt x="156" y="29"/>
                </a:lnTo>
                <a:lnTo>
                  <a:pt x="161" y="32"/>
                </a:lnTo>
                <a:lnTo>
                  <a:pt x="166" y="34"/>
                </a:lnTo>
                <a:lnTo>
                  <a:pt x="176" y="42"/>
                </a:lnTo>
                <a:lnTo>
                  <a:pt x="184" y="40"/>
                </a:lnTo>
                <a:lnTo>
                  <a:pt x="189" y="44"/>
                </a:lnTo>
                <a:lnTo>
                  <a:pt x="192" y="50"/>
                </a:lnTo>
                <a:lnTo>
                  <a:pt x="198" y="55"/>
                </a:lnTo>
                <a:lnTo>
                  <a:pt x="199" y="61"/>
                </a:lnTo>
                <a:lnTo>
                  <a:pt x="212" y="78"/>
                </a:lnTo>
                <a:lnTo>
                  <a:pt x="223" y="85"/>
                </a:lnTo>
                <a:lnTo>
                  <a:pt x="233" y="89"/>
                </a:lnTo>
                <a:lnTo>
                  <a:pt x="238" y="96"/>
                </a:lnTo>
                <a:lnTo>
                  <a:pt x="242" y="101"/>
                </a:lnTo>
                <a:lnTo>
                  <a:pt x="245" y="104"/>
                </a:lnTo>
                <a:lnTo>
                  <a:pt x="250" y="105"/>
                </a:lnTo>
                <a:lnTo>
                  <a:pt x="259" y="111"/>
                </a:lnTo>
                <a:lnTo>
                  <a:pt x="263" y="114"/>
                </a:lnTo>
                <a:lnTo>
                  <a:pt x="263" y="118"/>
                </a:lnTo>
                <a:lnTo>
                  <a:pt x="264" y="123"/>
                </a:lnTo>
                <a:lnTo>
                  <a:pt x="271" y="126"/>
                </a:lnTo>
                <a:lnTo>
                  <a:pt x="271" y="131"/>
                </a:lnTo>
                <a:lnTo>
                  <a:pt x="276" y="133"/>
                </a:lnTo>
                <a:lnTo>
                  <a:pt x="276" y="134"/>
                </a:lnTo>
                <a:lnTo>
                  <a:pt x="282" y="139"/>
                </a:lnTo>
                <a:lnTo>
                  <a:pt x="287" y="141"/>
                </a:lnTo>
                <a:lnTo>
                  <a:pt x="298" y="147"/>
                </a:lnTo>
                <a:lnTo>
                  <a:pt x="298" y="152"/>
                </a:lnTo>
                <a:lnTo>
                  <a:pt x="305" y="160"/>
                </a:lnTo>
                <a:lnTo>
                  <a:pt x="307" y="165"/>
                </a:lnTo>
                <a:lnTo>
                  <a:pt x="307" y="171"/>
                </a:lnTo>
                <a:lnTo>
                  <a:pt x="309" y="176"/>
                </a:lnTo>
                <a:lnTo>
                  <a:pt x="314" y="180"/>
                </a:lnTo>
                <a:lnTo>
                  <a:pt x="321" y="183"/>
                </a:lnTo>
                <a:lnTo>
                  <a:pt x="325" y="188"/>
                </a:lnTo>
                <a:lnTo>
                  <a:pt x="328" y="194"/>
                </a:lnTo>
                <a:lnTo>
                  <a:pt x="332" y="199"/>
                </a:lnTo>
                <a:lnTo>
                  <a:pt x="332" y="204"/>
                </a:lnTo>
                <a:lnTo>
                  <a:pt x="332" y="210"/>
                </a:lnTo>
                <a:lnTo>
                  <a:pt x="336" y="214"/>
                </a:lnTo>
                <a:lnTo>
                  <a:pt x="347" y="217"/>
                </a:lnTo>
                <a:lnTo>
                  <a:pt x="349" y="218"/>
                </a:lnTo>
                <a:lnTo>
                  <a:pt x="352" y="218"/>
                </a:lnTo>
                <a:lnTo>
                  <a:pt x="355" y="219"/>
                </a:lnTo>
                <a:lnTo>
                  <a:pt x="354" y="225"/>
                </a:lnTo>
                <a:lnTo>
                  <a:pt x="348" y="227"/>
                </a:lnTo>
                <a:lnTo>
                  <a:pt x="348" y="233"/>
                </a:lnTo>
                <a:lnTo>
                  <a:pt x="344" y="233"/>
                </a:lnTo>
                <a:lnTo>
                  <a:pt x="339" y="230"/>
                </a:lnTo>
                <a:lnTo>
                  <a:pt x="339" y="236"/>
                </a:lnTo>
                <a:lnTo>
                  <a:pt x="344" y="240"/>
                </a:lnTo>
                <a:lnTo>
                  <a:pt x="340" y="246"/>
                </a:lnTo>
                <a:lnTo>
                  <a:pt x="333" y="246"/>
                </a:lnTo>
                <a:lnTo>
                  <a:pt x="335" y="252"/>
                </a:lnTo>
                <a:lnTo>
                  <a:pt x="340" y="251"/>
                </a:lnTo>
                <a:lnTo>
                  <a:pt x="340" y="252"/>
                </a:lnTo>
                <a:lnTo>
                  <a:pt x="339" y="257"/>
                </a:lnTo>
                <a:lnTo>
                  <a:pt x="333" y="255"/>
                </a:lnTo>
                <a:lnTo>
                  <a:pt x="336" y="260"/>
                </a:lnTo>
                <a:lnTo>
                  <a:pt x="330" y="264"/>
                </a:lnTo>
                <a:lnTo>
                  <a:pt x="333" y="267"/>
                </a:lnTo>
                <a:lnTo>
                  <a:pt x="337" y="265"/>
                </a:lnTo>
                <a:lnTo>
                  <a:pt x="335" y="275"/>
                </a:lnTo>
                <a:lnTo>
                  <a:pt x="332" y="275"/>
                </a:lnTo>
                <a:lnTo>
                  <a:pt x="332" y="280"/>
                </a:lnTo>
                <a:lnTo>
                  <a:pt x="326" y="280"/>
                </a:lnTo>
                <a:lnTo>
                  <a:pt x="321" y="279"/>
                </a:lnTo>
                <a:lnTo>
                  <a:pt x="320" y="279"/>
                </a:lnTo>
                <a:lnTo>
                  <a:pt x="325" y="282"/>
                </a:lnTo>
                <a:lnTo>
                  <a:pt x="329" y="282"/>
                </a:lnTo>
                <a:lnTo>
                  <a:pt x="336" y="283"/>
                </a:lnTo>
                <a:lnTo>
                  <a:pt x="333" y="289"/>
                </a:lnTo>
                <a:lnTo>
                  <a:pt x="329" y="297"/>
                </a:lnTo>
                <a:lnTo>
                  <a:pt x="324" y="294"/>
                </a:lnTo>
                <a:lnTo>
                  <a:pt x="322" y="299"/>
                </a:lnTo>
                <a:lnTo>
                  <a:pt x="329" y="299"/>
                </a:lnTo>
                <a:lnTo>
                  <a:pt x="326" y="305"/>
                </a:lnTo>
                <a:lnTo>
                  <a:pt x="322" y="302"/>
                </a:lnTo>
                <a:lnTo>
                  <a:pt x="326" y="306"/>
                </a:lnTo>
                <a:lnTo>
                  <a:pt x="324" y="312"/>
                </a:lnTo>
                <a:lnTo>
                  <a:pt x="328" y="312"/>
                </a:lnTo>
                <a:lnTo>
                  <a:pt x="325" y="317"/>
                </a:lnTo>
                <a:lnTo>
                  <a:pt x="324" y="321"/>
                </a:lnTo>
                <a:lnTo>
                  <a:pt x="328" y="326"/>
                </a:lnTo>
                <a:lnTo>
                  <a:pt x="326" y="332"/>
                </a:lnTo>
                <a:lnTo>
                  <a:pt x="324" y="333"/>
                </a:lnTo>
                <a:lnTo>
                  <a:pt x="322" y="333"/>
                </a:lnTo>
                <a:lnTo>
                  <a:pt x="317" y="333"/>
                </a:lnTo>
                <a:lnTo>
                  <a:pt x="303" y="329"/>
                </a:lnTo>
                <a:lnTo>
                  <a:pt x="298" y="328"/>
                </a:lnTo>
                <a:lnTo>
                  <a:pt x="294" y="332"/>
                </a:lnTo>
                <a:lnTo>
                  <a:pt x="291" y="332"/>
                </a:lnTo>
                <a:lnTo>
                  <a:pt x="290" y="337"/>
                </a:lnTo>
                <a:lnTo>
                  <a:pt x="290" y="343"/>
                </a:lnTo>
                <a:lnTo>
                  <a:pt x="292" y="347"/>
                </a:lnTo>
                <a:lnTo>
                  <a:pt x="294" y="352"/>
                </a:lnTo>
                <a:lnTo>
                  <a:pt x="294" y="363"/>
                </a:lnTo>
                <a:lnTo>
                  <a:pt x="288" y="367"/>
                </a:lnTo>
                <a:lnTo>
                  <a:pt x="283" y="367"/>
                </a:lnTo>
                <a:lnTo>
                  <a:pt x="279" y="356"/>
                </a:lnTo>
                <a:lnTo>
                  <a:pt x="274" y="352"/>
                </a:lnTo>
                <a:lnTo>
                  <a:pt x="93" y="366"/>
                </a:lnTo>
                <a:lnTo>
                  <a:pt x="89" y="360"/>
                </a:lnTo>
                <a:lnTo>
                  <a:pt x="88" y="355"/>
                </a:lnTo>
                <a:lnTo>
                  <a:pt x="81" y="344"/>
                </a:lnTo>
                <a:lnTo>
                  <a:pt x="81" y="341"/>
                </a:lnTo>
                <a:lnTo>
                  <a:pt x="77" y="333"/>
                </a:lnTo>
                <a:lnTo>
                  <a:pt x="73" y="328"/>
                </a:lnTo>
                <a:lnTo>
                  <a:pt x="70" y="322"/>
                </a:lnTo>
                <a:lnTo>
                  <a:pt x="73" y="312"/>
                </a:lnTo>
                <a:lnTo>
                  <a:pt x="71" y="306"/>
                </a:lnTo>
                <a:lnTo>
                  <a:pt x="73" y="301"/>
                </a:lnTo>
                <a:lnTo>
                  <a:pt x="70" y="294"/>
                </a:lnTo>
                <a:lnTo>
                  <a:pt x="66" y="287"/>
                </a:lnTo>
                <a:lnTo>
                  <a:pt x="63" y="278"/>
                </a:lnTo>
                <a:lnTo>
                  <a:pt x="65" y="268"/>
                </a:lnTo>
                <a:lnTo>
                  <a:pt x="66" y="261"/>
                </a:lnTo>
                <a:lnTo>
                  <a:pt x="66" y="252"/>
                </a:lnTo>
                <a:lnTo>
                  <a:pt x="69" y="246"/>
                </a:lnTo>
                <a:lnTo>
                  <a:pt x="74" y="242"/>
                </a:lnTo>
                <a:lnTo>
                  <a:pt x="73" y="238"/>
                </a:lnTo>
                <a:lnTo>
                  <a:pt x="69" y="236"/>
                </a:lnTo>
                <a:lnTo>
                  <a:pt x="69" y="227"/>
                </a:lnTo>
                <a:lnTo>
                  <a:pt x="66" y="221"/>
                </a:lnTo>
                <a:lnTo>
                  <a:pt x="66" y="219"/>
                </a:lnTo>
                <a:lnTo>
                  <a:pt x="59" y="213"/>
                </a:lnTo>
                <a:lnTo>
                  <a:pt x="55" y="203"/>
                </a:lnTo>
                <a:lnTo>
                  <a:pt x="51" y="198"/>
                </a:lnTo>
                <a:lnTo>
                  <a:pt x="50" y="192"/>
                </a:lnTo>
                <a:lnTo>
                  <a:pt x="48" y="190"/>
                </a:lnTo>
                <a:lnTo>
                  <a:pt x="24" y="100"/>
                </a:lnTo>
                <a:lnTo>
                  <a:pt x="0" y="23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0" name="Freeform 152"/>
          <p:cNvSpPr>
            <a:spLocks/>
          </p:cNvSpPr>
          <p:nvPr/>
        </p:nvSpPr>
        <p:spPr bwMode="auto">
          <a:xfrm>
            <a:off x="6220053" y="3135452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1" name="Freeform 153"/>
          <p:cNvSpPr>
            <a:spLocks/>
          </p:cNvSpPr>
          <p:nvPr/>
        </p:nvSpPr>
        <p:spPr bwMode="auto">
          <a:xfrm>
            <a:off x="6220053" y="3135452"/>
            <a:ext cx="470342" cy="471716"/>
          </a:xfrm>
          <a:custGeom>
            <a:avLst/>
            <a:gdLst>
              <a:gd name="T0" fmla="*/ 5 w 289"/>
              <a:gd name="T1" fmla="*/ 201 h 290"/>
              <a:gd name="T2" fmla="*/ 17 w 289"/>
              <a:gd name="T3" fmla="*/ 187 h 290"/>
              <a:gd name="T4" fmla="*/ 20 w 289"/>
              <a:gd name="T5" fmla="*/ 171 h 290"/>
              <a:gd name="T6" fmla="*/ 23 w 289"/>
              <a:gd name="T7" fmla="*/ 157 h 290"/>
              <a:gd name="T8" fmla="*/ 34 w 289"/>
              <a:gd name="T9" fmla="*/ 149 h 290"/>
              <a:gd name="T10" fmla="*/ 45 w 289"/>
              <a:gd name="T11" fmla="*/ 147 h 290"/>
              <a:gd name="T12" fmla="*/ 43 w 289"/>
              <a:gd name="T13" fmla="*/ 130 h 290"/>
              <a:gd name="T14" fmla="*/ 53 w 289"/>
              <a:gd name="T15" fmla="*/ 117 h 290"/>
              <a:gd name="T16" fmla="*/ 77 w 289"/>
              <a:gd name="T17" fmla="*/ 105 h 290"/>
              <a:gd name="T18" fmla="*/ 92 w 289"/>
              <a:gd name="T19" fmla="*/ 77 h 290"/>
              <a:gd name="T20" fmla="*/ 92 w 289"/>
              <a:gd name="T21" fmla="*/ 61 h 290"/>
              <a:gd name="T22" fmla="*/ 93 w 289"/>
              <a:gd name="T23" fmla="*/ 49 h 290"/>
              <a:gd name="T24" fmla="*/ 95 w 289"/>
              <a:gd name="T25" fmla="*/ 12 h 290"/>
              <a:gd name="T26" fmla="*/ 95 w 289"/>
              <a:gd name="T27" fmla="*/ 3 h 290"/>
              <a:gd name="T28" fmla="*/ 176 w 289"/>
              <a:gd name="T29" fmla="*/ 63 h 290"/>
              <a:gd name="T30" fmla="*/ 192 w 289"/>
              <a:gd name="T31" fmla="*/ 95 h 290"/>
              <a:gd name="T32" fmla="*/ 202 w 289"/>
              <a:gd name="T33" fmla="*/ 80 h 290"/>
              <a:gd name="T34" fmla="*/ 220 w 289"/>
              <a:gd name="T35" fmla="*/ 68 h 290"/>
              <a:gd name="T36" fmla="*/ 226 w 289"/>
              <a:gd name="T37" fmla="*/ 68 h 290"/>
              <a:gd name="T38" fmla="*/ 241 w 289"/>
              <a:gd name="T39" fmla="*/ 63 h 290"/>
              <a:gd name="T40" fmla="*/ 253 w 289"/>
              <a:gd name="T41" fmla="*/ 52 h 290"/>
              <a:gd name="T42" fmla="*/ 268 w 289"/>
              <a:gd name="T43" fmla="*/ 54 h 290"/>
              <a:gd name="T44" fmla="*/ 278 w 289"/>
              <a:gd name="T45" fmla="*/ 60 h 290"/>
              <a:gd name="T46" fmla="*/ 287 w 289"/>
              <a:gd name="T47" fmla="*/ 71 h 290"/>
              <a:gd name="T48" fmla="*/ 283 w 289"/>
              <a:gd name="T49" fmla="*/ 90 h 290"/>
              <a:gd name="T50" fmla="*/ 251 w 289"/>
              <a:gd name="T51" fmla="*/ 82 h 290"/>
              <a:gd name="T52" fmla="*/ 245 w 289"/>
              <a:gd name="T53" fmla="*/ 103 h 290"/>
              <a:gd name="T54" fmla="*/ 233 w 289"/>
              <a:gd name="T55" fmla="*/ 118 h 290"/>
              <a:gd name="T56" fmla="*/ 218 w 289"/>
              <a:gd name="T57" fmla="*/ 130 h 290"/>
              <a:gd name="T58" fmla="*/ 213 w 289"/>
              <a:gd name="T59" fmla="*/ 148 h 290"/>
              <a:gd name="T60" fmla="*/ 203 w 289"/>
              <a:gd name="T61" fmla="*/ 166 h 290"/>
              <a:gd name="T62" fmla="*/ 187 w 289"/>
              <a:gd name="T63" fmla="*/ 157 h 290"/>
              <a:gd name="T64" fmla="*/ 180 w 289"/>
              <a:gd name="T65" fmla="*/ 175 h 290"/>
              <a:gd name="T66" fmla="*/ 172 w 289"/>
              <a:gd name="T67" fmla="*/ 193 h 290"/>
              <a:gd name="T68" fmla="*/ 164 w 289"/>
              <a:gd name="T69" fmla="*/ 216 h 290"/>
              <a:gd name="T70" fmla="*/ 160 w 289"/>
              <a:gd name="T71" fmla="*/ 242 h 290"/>
              <a:gd name="T72" fmla="*/ 157 w 289"/>
              <a:gd name="T73" fmla="*/ 252 h 290"/>
              <a:gd name="T74" fmla="*/ 131 w 289"/>
              <a:gd name="T75" fmla="*/ 267 h 290"/>
              <a:gd name="T76" fmla="*/ 122 w 289"/>
              <a:gd name="T77" fmla="*/ 274 h 290"/>
              <a:gd name="T78" fmla="*/ 99 w 289"/>
              <a:gd name="T79" fmla="*/ 282 h 290"/>
              <a:gd name="T80" fmla="*/ 79 w 289"/>
              <a:gd name="T81" fmla="*/ 290 h 290"/>
              <a:gd name="T82" fmla="*/ 54 w 289"/>
              <a:gd name="T83" fmla="*/ 278 h 290"/>
              <a:gd name="T84" fmla="*/ 41 w 289"/>
              <a:gd name="T85" fmla="*/ 267 h 290"/>
              <a:gd name="T86" fmla="*/ 13 w 289"/>
              <a:gd name="T87" fmla="*/ 240 h 290"/>
              <a:gd name="T88" fmla="*/ 3 w 289"/>
              <a:gd name="T89" fmla="*/ 213 h 290"/>
              <a:gd name="T90" fmla="*/ 0 w 289"/>
              <a:gd name="T91" fmla="*/ 202 h 2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9"/>
              <a:gd name="T139" fmla="*/ 0 h 290"/>
              <a:gd name="T140" fmla="*/ 289 w 289"/>
              <a:gd name="T141" fmla="*/ 290 h 2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9" h="290">
                <a:moveTo>
                  <a:pt x="0" y="202"/>
                </a:moveTo>
                <a:lnTo>
                  <a:pt x="0" y="202"/>
                </a:lnTo>
                <a:lnTo>
                  <a:pt x="5" y="201"/>
                </a:lnTo>
                <a:lnTo>
                  <a:pt x="13" y="198"/>
                </a:lnTo>
                <a:lnTo>
                  <a:pt x="17" y="193"/>
                </a:lnTo>
                <a:lnTo>
                  <a:pt x="17" y="187"/>
                </a:lnTo>
                <a:lnTo>
                  <a:pt x="23" y="183"/>
                </a:lnTo>
                <a:lnTo>
                  <a:pt x="22" y="174"/>
                </a:lnTo>
                <a:lnTo>
                  <a:pt x="20" y="171"/>
                </a:lnTo>
                <a:lnTo>
                  <a:pt x="22" y="166"/>
                </a:lnTo>
                <a:lnTo>
                  <a:pt x="23" y="163"/>
                </a:lnTo>
                <a:lnTo>
                  <a:pt x="23" y="157"/>
                </a:lnTo>
                <a:lnTo>
                  <a:pt x="24" y="152"/>
                </a:lnTo>
                <a:lnTo>
                  <a:pt x="28" y="147"/>
                </a:lnTo>
                <a:lnTo>
                  <a:pt x="34" y="149"/>
                </a:lnTo>
                <a:lnTo>
                  <a:pt x="39" y="157"/>
                </a:lnTo>
                <a:lnTo>
                  <a:pt x="41" y="152"/>
                </a:lnTo>
                <a:lnTo>
                  <a:pt x="45" y="147"/>
                </a:lnTo>
                <a:lnTo>
                  <a:pt x="41" y="141"/>
                </a:lnTo>
                <a:lnTo>
                  <a:pt x="43" y="136"/>
                </a:lnTo>
                <a:lnTo>
                  <a:pt x="43" y="130"/>
                </a:lnTo>
                <a:lnTo>
                  <a:pt x="46" y="125"/>
                </a:lnTo>
                <a:lnTo>
                  <a:pt x="53" y="121"/>
                </a:lnTo>
                <a:lnTo>
                  <a:pt x="53" y="117"/>
                </a:lnTo>
                <a:lnTo>
                  <a:pt x="58" y="110"/>
                </a:lnTo>
                <a:lnTo>
                  <a:pt x="66" y="113"/>
                </a:lnTo>
                <a:lnTo>
                  <a:pt x="77" y="105"/>
                </a:lnTo>
                <a:lnTo>
                  <a:pt x="84" y="94"/>
                </a:lnTo>
                <a:lnTo>
                  <a:pt x="89" y="87"/>
                </a:lnTo>
                <a:lnTo>
                  <a:pt x="92" y="77"/>
                </a:lnTo>
                <a:lnTo>
                  <a:pt x="92" y="72"/>
                </a:lnTo>
                <a:lnTo>
                  <a:pt x="92" y="67"/>
                </a:lnTo>
                <a:lnTo>
                  <a:pt x="92" y="61"/>
                </a:lnTo>
                <a:lnTo>
                  <a:pt x="93" y="61"/>
                </a:lnTo>
                <a:lnTo>
                  <a:pt x="95" y="54"/>
                </a:lnTo>
                <a:lnTo>
                  <a:pt x="93" y="49"/>
                </a:lnTo>
                <a:lnTo>
                  <a:pt x="96" y="33"/>
                </a:lnTo>
                <a:lnTo>
                  <a:pt x="98" y="27"/>
                </a:lnTo>
                <a:lnTo>
                  <a:pt x="95" y="12"/>
                </a:lnTo>
                <a:lnTo>
                  <a:pt x="91" y="7"/>
                </a:lnTo>
                <a:lnTo>
                  <a:pt x="92" y="3"/>
                </a:lnTo>
                <a:lnTo>
                  <a:pt x="95" y="3"/>
                </a:lnTo>
                <a:lnTo>
                  <a:pt x="99" y="0"/>
                </a:lnTo>
                <a:lnTo>
                  <a:pt x="111" y="75"/>
                </a:lnTo>
                <a:lnTo>
                  <a:pt x="176" y="63"/>
                </a:lnTo>
                <a:lnTo>
                  <a:pt x="183" y="106"/>
                </a:lnTo>
                <a:lnTo>
                  <a:pt x="187" y="101"/>
                </a:lnTo>
                <a:lnTo>
                  <a:pt x="192" y="95"/>
                </a:lnTo>
                <a:lnTo>
                  <a:pt x="195" y="91"/>
                </a:lnTo>
                <a:lnTo>
                  <a:pt x="201" y="84"/>
                </a:lnTo>
                <a:lnTo>
                  <a:pt x="202" y="80"/>
                </a:lnTo>
                <a:lnTo>
                  <a:pt x="207" y="77"/>
                </a:lnTo>
                <a:lnTo>
                  <a:pt x="213" y="79"/>
                </a:lnTo>
                <a:lnTo>
                  <a:pt x="220" y="68"/>
                </a:lnTo>
                <a:lnTo>
                  <a:pt x="220" y="63"/>
                </a:lnTo>
                <a:lnTo>
                  <a:pt x="221" y="63"/>
                </a:lnTo>
                <a:lnTo>
                  <a:pt x="226" y="68"/>
                </a:lnTo>
                <a:lnTo>
                  <a:pt x="232" y="69"/>
                </a:lnTo>
                <a:lnTo>
                  <a:pt x="240" y="68"/>
                </a:lnTo>
                <a:lnTo>
                  <a:pt x="241" y="63"/>
                </a:lnTo>
                <a:lnTo>
                  <a:pt x="245" y="57"/>
                </a:lnTo>
                <a:lnTo>
                  <a:pt x="251" y="57"/>
                </a:lnTo>
                <a:lnTo>
                  <a:pt x="253" y="52"/>
                </a:lnTo>
                <a:lnTo>
                  <a:pt x="258" y="49"/>
                </a:lnTo>
                <a:lnTo>
                  <a:pt x="263" y="52"/>
                </a:lnTo>
                <a:lnTo>
                  <a:pt x="268" y="54"/>
                </a:lnTo>
                <a:lnTo>
                  <a:pt x="279" y="54"/>
                </a:lnTo>
                <a:lnTo>
                  <a:pt x="278" y="60"/>
                </a:lnTo>
                <a:lnTo>
                  <a:pt x="283" y="61"/>
                </a:lnTo>
                <a:lnTo>
                  <a:pt x="283" y="67"/>
                </a:lnTo>
                <a:lnTo>
                  <a:pt x="287" y="71"/>
                </a:lnTo>
                <a:lnTo>
                  <a:pt x="289" y="75"/>
                </a:lnTo>
                <a:lnTo>
                  <a:pt x="287" y="84"/>
                </a:lnTo>
                <a:lnTo>
                  <a:pt x="283" y="90"/>
                </a:lnTo>
                <a:lnTo>
                  <a:pt x="255" y="73"/>
                </a:lnTo>
                <a:lnTo>
                  <a:pt x="249" y="76"/>
                </a:lnTo>
                <a:lnTo>
                  <a:pt x="251" y="82"/>
                </a:lnTo>
                <a:lnTo>
                  <a:pt x="248" y="87"/>
                </a:lnTo>
                <a:lnTo>
                  <a:pt x="249" y="98"/>
                </a:lnTo>
                <a:lnTo>
                  <a:pt x="245" y="103"/>
                </a:lnTo>
                <a:lnTo>
                  <a:pt x="243" y="113"/>
                </a:lnTo>
                <a:lnTo>
                  <a:pt x="239" y="118"/>
                </a:lnTo>
                <a:lnTo>
                  <a:pt x="233" y="118"/>
                </a:lnTo>
                <a:lnTo>
                  <a:pt x="229" y="129"/>
                </a:lnTo>
                <a:lnTo>
                  <a:pt x="224" y="130"/>
                </a:lnTo>
                <a:lnTo>
                  <a:pt x="218" y="130"/>
                </a:lnTo>
                <a:lnTo>
                  <a:pt x="217" y="136"/>
                </a:lnTo>
                <a:lnTo>
                  <a:pt x="216" y="143"/>
                </a:lnTo>
                <a:lnTo>
                  <a:pt x="213" y="148"/>
                </a:lnTo>
                <a:lnTo>
                  <a:pt x="210" y="159"/>
                </a:lnTo>
                <a:lnTo>
                  <a:pt x="209" y="164"/>
                </a:lnTo>
                <a:lnTo>
                  <a:pt x="203" y="166"/>
                </a:lnTo>
                <a:lnTo>
                  <a:pt x="192" y="164"/>
                </a:lnTo>
                <a:lnTo>
                  <a:pt x="192" y="162"/>
                </a:lnTo>
                <a:lnTo>
                  <a:pt x="187" y="157"/>
                </a:lnTo>
                <a:lnTo>
                  <a:pt x="182" y="159"/>
                </a:lnTo>
                <a:lnTo>
                  <a:pt x="182" y="170"/>
                </a:lnTo>
                <a:lnTo>
                  <a:pt x="180" y="175"/>
                </a:lnTo>
                <a:lnTo>
                  <a:pt x="179" y="178"/>
                </a:lnTo>
                <a:lnTo>
                  <a:pt x="175" y="187"/>
                </a:lnTo>
                <a:lnTo>
                  <a:pt x="172" y="193"/>
                </a:lnTo>
                <a:lnTo>
                  <a:pt x="171" y="198"/>
                </a:lnTo>
                <a:lnTo>
                  <a:pt x="169" y="209"/>
                </a:lnTo>
                <a:lnTo>
                  <a:pt x="164" y="216"/>
                </a:lnTo>
                <a:lnTo>
                  <a:pt x="159" y="227"/>
                </a:lnTo>
                <a:lnTo>
                  <a:pt x="156" y="236"/>
                </a:lnTo>
                <a:lnTo>
                  <a:pt x="160" y="242"/>
                </a:lnTo>
                <a:lnTo>
                  <a:pt x="156" y="247"/>
                </a:lnTo>
                <a:lnTo>
                  <a:pt x="157" y="252"/>
                </a:lnTo>
                <a:lnTo>
                  <a:pt x="146" y="261"/>
                </a:lnTo>
                <a:lnTo>
                  <a:pt x="141" y="259"/>
                </a:lnTo>
                <a:lnTo>
                  <a:pt x="131" y="267"/>
                </a:lnTo>
                <a:lnTo>
                  <a:pt x="123" y="265"/>
                </a:lnTo>
                <a:lnTo>
                  <a:pt x="123" y="270"/>
                </a:lnTo>
                <a:lnTo>
                  <a:pt x="122" y="274"/>
                </a:lnTo>
                <a:lnTo>
                  <a:pt x="117" y="277"/>
                </a:lnTo>
                <a:lnTo>
                  <a:pt x="104" y="282"/>
                </a:lnTo>
                <a:lnTo>
                  <a:pt x="99" y="282"/>
                </a:lnTo>
                <a:lnTo>
                  <a:pt x="91" y="278"/>
                </a:lnTo>
                <a:lnTo>
                  <a:pt x="88" y="284"/>
                </a:lnTo>
                <a:lnTo>
                  <a:pt x="79" y="290"/>
                </a:lnTo>
                <a:lnTo>
                  <a:pt x="70" y="289"/>
                </a:lnTo>
                <a:lnTo>
                  <a:pt x="60" y="284"/>
                </a:lnTo>
                <a:lnTo>
                  <a:pt x="54" y="278"/>
                </a:lnTo>
                <a:lnTo>
                  <a:pt x="50" y="273"/>
                </a:lnTo>
                <a:lnTo>
                  <a:pt x="50" y="267"/>
                </a:lnTo>
                <a:lnTo>
                  <a:pt x="41" y="267"/>
                </a:lnTo>
                <a:lnTo>
                  <a:pt x="30" y="259"/>
                </a:lnTo>
                <a:lnTo>
                  <a:pt x="19" y="246"/>
                </a:lnTo>
                <a:lnTo>
                  <a:pt x="13" y="240"/>
                </a:lnTo>
                <a:lnTo>
                  <a:pt x="12" y="235"/>
                </a:lnTo>
                <a:lnTo>
                  <a:pt x="0" y="224"/>
                </a:lnTo>
                <a:lnTo>
                  <a:pt x="3" y="213"/>
                </a:lnTo>
                <a:lnTo>
                  <a:pt x="3" y="208"/>
                </a:lnTo>
                <a:lnTo>
                  <a:pt x="0" y="205"/>
                </a:lnTo>
                <a:lnTo>
                  <a:pt x="0" y="202"/>
                </a:lnTo>
              </a:path>
            </a:pathLst>
          </a:custGeom>
          <a:solidFill>
            <a:srgbClr val="AE241C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2" name="Freeform 154"/>
          <p:cNvSpPr>
            <a:spLocks/>
          </p:cNvSpPr>
          <p:nvPr/>
        </p:nvSpPr>
        <p:spPr bwMode="auto">
          <a:xfrm>
            <a:off x="6213177" y="3872595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3" name="Freeform 155"/>
          <p:cNvSpPr>
            <a:spLocks/>
          </p:cNvSpPr>
          <p:nvPr/>
        </p:nvSpPr>
        <p:spPr bwMode="auto">
          <a:xfrm>
            <a:off x="6213177" y="3872595"/>
            <a:ext cx="532228" cy="408454"/>
          </a:xfrm>
          <a:custGeom>
            <a:avLst/>
            <a:gdLst>
              <a:gd name="T0" fmla="*/ 35 w 327"/>
              <a:gd name="T1" fmla="*/ 23 h 251"/>
              <a:gd name="T2" fmla="*/ 58 w 327"/>
              <a:gd name="T3" fmla="*/ 10 h 251"/>
              <a:gd name="T4" fmla="*/ 145 w 327"/>
              <a:gd name="T5" fmla="*/ 0 h 251"/>
              <a:gd name="T6" fmla="*/ 164 w 327"/>
              <a:gd name="T7" fmla="*/ 11 h 251"/>
              <a:gd name="T8" fmla="*/ 168 w 327"/>
              <a:gd name="T9" fmla="*/ 23 h 251"/>
              <a:gd name="T10" fmla="*/ 327 w 327"/>
              <a:gd name="T11" fmla="*/ 73 h 251"/>
              <a:gd name="T12" fmla="*/ 310 w 327"/>
              <a:gd name="T13" fmla="*/ 91 h 251"/>
              <a:gd name="T14" fmla="*/ 297 w 327"/>
              <a:gd name="T15" fmla="*/ 134 h 251"/>
              <a:gd name="T16" fmla="*/ 293 w 327"/>
              <a:gd name="T17" fmla="*/ 117 h 251"/>
              <a:gd name="T18" fmla="*/ 287 w 327"/>
              <a:gd name="T19" fmla="*/ 130 h 251"/>
              <a:gd name="T20" fmla="*/ 293 w 327"/>
              <a:gd name="T21" fmla="*/ 144 h 251"/>
              <a:gd name="T22" fmla="*/ 287 w 327"/>
              <a:gd name="T23" fmla="*/ 149 h 251"/>
              <a:gd name="T24" fmla="*/ 275 w 327"/>
              <a:gd name="T25" fmla="*/ 155 h 251"/>
              <a:gd name="T26" fmla="*/ 270 w 327"/>
              <a:gd name="T27" fmla="*/ 168 h 251"/>
              <a:gd name="T28" fmla="*/ 257 w 327"/>
              <a:gd name="T29" fmla="*/ 179 h 251"/>
              <a:gd name="T30" fmla="*/ 253 w 327"/>
              <a:gd name="T31" fmla="*/ 182 h 251"/>
              <a:gd name="T32" fmla="*/ 251 w 327"/>
              <a:gd name="T33" fmla="*/ 191 h 251"/>
              <a:gd name="T34" fmla="*/ 240 w 327"/>
              <a:gd name="T35" fmla="*/ 199 h 251"/>
              <a:gd name="T36" fmla="*/ 233 w 327"/>
              <a:gd name="T37" fmla="*/ 205 h 251"/>
              <a:gd name="T38" fmla="*/ 217 w 327"/>
              <a:gd name="T39" fmla="*/ 206 h 251"/>
              <a:gd name="T40" fmla="*/ 215 w 327"/>
              <a:gd name="T41" fmla="*/ 213 h 251"/>
              <a:gd name="T42" fmla="*/ 220 w 327"/>
              <a:gd name="T43" fmla="*/ 221 h 251"/>
              <a:gd name="T44" fmla="*/ 217 w 327"/>
              <a:gd name="T45" fmla="*/ 228 h 251"/>
              <a:gd name="T46" fmla="*/ 207 w 327"/>
              <a:gd name="T47" fmla="*/ 227 h 251"/>
              <a:gd name="T48" fmla="*/ 196 w 327"/>
              <a:gd name="T49" fmla="*/ 213 h 251"/>
              <a:gd name="T50" fmla="*/ 205 w 327"/>
              <a:gd name="T51" fmla="*/ 232 h 251"/>
              <a:gd name="T52" fmla="*/ 203 w 327"/>
              <a:gd name="T53" fmla="*/ 241 h 251"/>
              <a:gd name="T54" fmla="*/ 199 w 327"/>
              <a:gd name="T55" fmla="*/ 251 h 251"/>
              <a:gd name="T56" fmla="*/ 183 w 327"/>
              <a:gd name="T57" fmla="*/ 247 h 251"/>
              <a:gd name="T58" fmla="*/ 179 w 327"/>
              <a:gd name="T59" fmla="*/ 232 h 251"/>
              <a:gd name="T60" fmla="*/ 168 w 327"/>
              <a:gd name="T61" fmla="*/ 216 h 251"/>
              <a:gd name="T62" fmla="*/ 154 w 327"/>
              <a:gd name="T63" fmla="*/ 204 h 251"/>
              <a:gd name="T64" fmla="*/ 145 w 327"/>
              <a:gd name="T65" fmla="*/ 185 h 251"/>
              <a:gd name="T66" fmla="*/ 129 w 327"/>
              <a:gd name="T67" fmla="*/ 172 h 251"/>
              <a:gd name="T68" fmla="*/ 118 w 327"/>
              <a:gd name="T69" fmla="*/ 164 h 251"/>
              <a:gd name="T70" fmla="*/ 110 w 327"/>
              <a:gd name="T71" fmla="*/ 151 h 251"/>
              <a:gd name="T72" fmla="*/ 97 w 327"/>
              <a:gd name="T73" fmla="*/ 138 h 251"/>
              <a:gd name="T74" fmla="*/ 85 w 327"/>
              <a:gd name="T75" fmla="*/ 129 h 251"/>
              <a:gd name="T76" fmla="*/ 59 w 327"/>
              <a:gd name="T77" fmla="*/ 111 h 251"/>
              <a:gd name="T78" fmla="*/ 39 w 327"/>
              <a:gd name="T79" fmla="*/ 83 h 251"/>
              <a:gd name="T80" fmla="*/ 23 w 327"/>
              <a:gd name="T81" fmla="*/ 75 h 251"/>
              <a:gd name="T82" fmla="*/ 3 w 327"/>
              <a:gd name="T83" fmla="*/ 62 h 251"/>
              <a:gd name="T84" fmla="*/ 12 w 327"/>
              <a:gd name="T85" fmla="*/ 37 h 25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7"/>
              <a:gd name="T130" fmla="*/ 0 h 251"/>
              <a:gd name="T131" fmla="*/ 327 w 327"/>
              <a:gd name="T132" fmla="*/ 251 h 25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7" h="251">
                <a:moveTo>
                  <a:pt x="12" y="33"/>
                </a:moveTo>
                <a:lnTo>
                  <a:pt x="30" y="25"/>
                </a:lnTo>
                <a:lnTo>
                  <a:pt x="35" y="23"/>
                </a:lnTo>
                <a:lnTo>
                  <a:pt x="43" y="16"/>
                </a:lnTo>
                <a:lnTo>
                  <a:pt x="54" y="12"/>
                </a:lnTo>
                <a:lnTo>
                  <a:pt x="58" y="10"/>
                </a:lnTo>
                <a:lnTo>
                  <a:pt x="64" y="8"/>
                </a:lnTo>
                <a:lnTo>
                  <a:pt x="123" y="1"/>
                </a:lnTo>
                <a:lnTo>
                  <a:pt x="145" y="0"/>
                </a:lnTo>
                <a:lnTo>
                  <a:pt x="150" y="6"/>
                </a:lnTo>
                <a:lnTo>
                  <a:pt x="154" y="3"/>
                </a:lnTo>
                <a:lnTo>
                  <a:pt x="164" y="11"/>
                </a:lnTo>
                <a:lnTo>
                  <a:pt x="165" y="16"/>
                </a:lnTo>
                <a:lnTo>
                  <a:pt x="167" y="22"/>
                </a:lnTo>
                <a:lnTo>
                  <a:pt x="168" y="23"/>
                </a:lnTo>
                <a:lnTo>
                  <a:pt x="241" y="12"/>
                </a:lnTo>
                <a:lnTo>
                  <a:pt x="325" y="71"/>
                </a:lnTo>
                <a:lnTo>
                  <a:pt x="327" y="73"/>
                </a:lnTo>
                <a:lnTo>
                  <a:pt x="327" y="76"/>
                </a:lnTo>
                <a:lnTo>
                  <a:pt x="323" y="79"/>
                </a:lnTo>
                <a:lnTo>
                  <a:pt x="310" y="91"/>
                </a:lnTo>
                <a:lnTo>
                  <a:pt x="300" y="113"/>
                </a:lnTo>
                <a:lnTo>
                  <a:pt x="297" y="118"/>
                </a:lnTo>
                <a:lnTo>
                  <a:pt x="297" y="134"/>
                </a:lnTo>
                <a:lnTo>
                  <a:pt x="294" y="130"/>
                </a:lnTo>
                <a:lnTo>
                  <a:pt x="290" y="128"/>
                </a:lnTo>
                <a:lnTo>
                  <a:pt x="293" y="117"/>
                </a:lnTo>
                <a:lnTo>
                  <a:pt x="291" y="118"/>
                </a:lnTo>
                <a:lnTo>
                  <a:pt x="289" y="124"/>
                </a:lnTo>
                <a:lnTo>
                  <a:pt x="287" y="130"/>
                </a:lnTo>
                <a:lnTo>
                  <a:pt x="293" y="133"/>
                </a:lnTo>
                <a:lnTo>
                  <a:pt x="297" y="138"/>
                </a:lnTo>
                <a:lnTo>
                  <a:pt x="293" y="144"/>
                </a:lnTo>
                <a:lnTo>
                  <a:pt x="287" y="142"/>
                </a:lnTo>
                <a:lnTo>
                  <a:pt x="291" y="144"/>
                </a:lnTo>
                <a:lnTo>
                  <a:pt x="287" y="149"/>
                </a:lnTo>
                <a:lnTo>
                  <a:pt x="286" y="155"/>
                </a:lnTo>
                <a:lnTo>
                  <a:pt x="281" y="156"/>
                </a:lnTo>
                <a:lnTo>
                  <a:pt x="275" y="155"/>
                </a:lnTo>
                <a:lnTo>
                  <a:pt x="272" y="160"/>
                </a:lnTo>
                <a:lnTo>
                  <a:pt x="274" y="166"/>
                </a:lnTo>
                <a:lnTo>
                  <a:pt x="270" y="168"/>
                </a:lnTo>
                <a:lnTo>
                  <a:pt x="267" y="172"/>
                </a:lnTo>
                <a:lnTo>
                  <a:pt x="263" y="178"/>
                </a:lnTo>
                <a:lnTo>
                  <a:pt x="257" y="179"/>
                </a:lnTo>
                <a:lnTo>
                  <a:pt x="256" y="174"/>
                </a:lnTo>
                <a:lnTo>
                  <a:pt x="251" y="174"/>
                </a:lnTo>
                <a:lnTo>
                  <a:pt x="253" y="182"/>
                </a:lnTo>
                <a:lnTo>
                  <a:pt x="257" y="183"/>
                </a:lnTo>
                <a:lnTo>
                  <a:pt x="256" y="189"/>
                </a:lnTo>
                <a:lnTo>
                  <a:pt x="251" y="191"/>
                </a:lnTo>
                <a:lnTo>
                  <a:pt x="251" y="194"/>
                </a:lnTo>
                <a:lnTo>
                  <a:pt x="245" y="195"/>
                </a:lnTo>
                <a:lnTo>
                  <a:pt x="240" y="199"/>
                </a:lnTo>
                <a:lnTo>
                  <a:pt x="234" y="198"/>
                </a:lnTo>
                <a:lnTo>
                  <a:pt x="239" y="199"/>
                </a:lnTo>
                <a:lnTo>
                  <a:pt x="233" y="205"/>
                </a:lnTo>
                <a:lnTo>
                  <a:pt x="228" y="206"/>
                </a:lnTo>
                <a:lnTo>
                  <a:pt x="224" y="208"/>
                </a:lnTo>
                <a:lnTo>
                  <a:pt x="217" y="206"/>
                </a:lnTo>
                <a:lnTo>
                  <a:pt x="206" y="212"/>
                </a:lnTo>
                <a:lnTo>
                  <a:pt x="210" y="210"/>
                </a:lnTo>
                <a:lnTo>
                  <a:pt x="215" y="213"/>
                </a:lnTo>
                <a:lnTo>
                  <a:pt x="221" y="213"/>
                </a:lnTo>
                <a:lnTo>
                  <a:pt x="224" y="216"/>
                </a:lnTo>
                <a:lnTo>
                  <a:pt x="220" y="221"/>
                </a:lnTo>
                <a:lnTo>
                  <a:pt x="225" y="216"/>
                </a:lnTo>
                <a:lnTo>
                  <a:pt x="222" y="224"/>
                </a:lnTo>
                <a:lnTo>
                  <a:pt x="217" y="228"/>
                </a:lnTo>
                <a:lnTo>
                  <a:pt x="211" y="225"/>
                </a:lnTo>
                <a:lnTo>
                  <a:pt x="209" y="216"/>
                </a:lnTo>
                <a:lnTo>
                  <a:pt x="207" y="227"/>
                </a:lnTo>
                <a:lnTo>
                  <a:pt x="202" y="221"/>
                </a:lnTo>
                <a:lnTo>
                  <a:pt x="201" y="217"/>
                </a:lnTo>
                <a:lnTo>
                  <a:pt x="196" y="213"/>
                </a:lnTo>
                <a:lnTo>
                  <a:pt x="201" y="223"/>
                </a:lnTo>
                <a:lnTo>
                  <a:pt x="202" y="228"/>
                </a:lnTo>
                <a:lnTo>
                  <a:pt x="205" y="232"/>
                </a:lnTo>
                <a:lnTo>
                  <a:pt x="210" y="236"/>
                </a:lnTo>
                <a:lnTo>
                  <a:pt x="206" y="240"/>
                </a:lnTo>
                <a:lnTo>
                  <a:pt x="203" y="241"/>
                </a:lnTo>
                <a:lnTo>
                  <a:pt x="203" y="236"/>
                </a:lnTo>
                <a:lnTo>
                  <a:pt x="201" y="241"/>
                </a:lnTo>
                <a:lnTo>
                  <a:pt x="199" y="251"/>
                </a:lnTo>
                <a:lnTo>
                  <a:pt x="196" y="251"/>
                </a:lnTo>
                <a:lnTo>
                  <a:pt x="194" y="250"/>
                </a:lnTo>
                <a:lnTo>
                  <a:pt x="183" y="247"/>
                </a:lnTo>
                <a:lnTo>
                  <a:pt x="179" y="243"/>
                </a:lnTo>
                <a:lnTo>
                  <a:pt x="179" y="237"/>
                </a:lnTo>
                <a:lnTo>
                  <a:pt x="179" y="232"/>
                </a:lnTo>
                <a:lnTo>
                  <a:pt x="175" y="227"/>
                </a:lnTo>
                <a:lnTo>
                  <a:pt x="172" y="221"/>
                </a:lnTo>
                <a:lnTo>
                  <a:pt x="168" y="216"/>
                </a:lnTo>
                <a:lnTo>
                  <a:pt x="161" y="213"/>
                </a:lnTo>
                <a:lnTo>
                  <a:pt x="156" y="209"/>
                </a:lnTo>
                <a:lnTo>
                  <a:pt x="154" y="204"/>
                </a:lnTo>
                <a:lnTo>
                  <a:pt x="154" y="198"/>
                </a:lnTo>
                <a:lnTo>
                  <a:pt x="152" y="193"/>
                </a:lnTo>
                <a:lnTo>
                  <a:pt x="145" y="185"/>
                </a:lnTo>
                <a:lnTo>
                  <a:pt x="145" y="180"/>
                </a:lnTo>
                <a:lnTo>
                  <a:pt x="134" y="174"/>
                </a:lnTo>
                <a:lnTo>
                  <a:pt x="129" y="172"/>
                </a:lnTo>
                <a:lnTo>
                  <a:pt x="123" y="167"/>
                </a:lnTo>
                <a:lnTo>
                  <a:pt x="123" y="166"/>
                </a:lnTo>
                <a:lnTo>
                  <a:pt x="118" y="164"/>
                </a:lnTo>
                <a:lnTo>
                  <a:pt x="118" y="159"/>
                </a:lnTo>
                <a:lnTo>
                  <a:pt x="111" y="156"/>
                </a:lnTo>
                <a:lnTo>
                  <a:pt x="110" y="151"/>
                </a:lnTo>
                <a:lnTo>
                  <a:pt x="110" y="147"/>
                </a:lnTo>
                <a:lnTo>
                  <a:pt x="106" y="144"/>
                </a:lnTo>
                <a:lnTo>
                  <a:pt x="97" y="138"/>
                </a:lnTo>
                <a:lnTo>
                  <a:pt x="92" y="137"/>
                </a:lnTo>
                <a:lnTo>
                  <a:pt x="89" y="134"/>
                </a:lnTo>
                <a:lnTo>
                  <a:pt x="85" y="129"/>
                </a:lnTo>
                <a:lnTo>
                  <a:pt x="80" y="122"/>
                </a:lnTo>
                <a:lnTo>
                  <a:pt x="70" y="118"/>
                </a:lnTo>
                <a:lnTo>
                  <a:pt x="59" y="111"/>
                </a:lnTo>
                <a:lnTo>
                  <a:pt x="46" y="94"/>
                </a:lnTo>
                <a:lnTo>
                  <a:pt x="45" y="88"/>
                </a:lnTo>
                <a:lnTo>
                  <a:pt x="39" y="83"/>
                </a:lnTo>
                <a:lnTo>
                  <a:pt x="36" y="77"/>
                </a:lnTo>
                <a:lnTo>
                  <a:pt x="31" y="73"/>
                </a:lnTo>
                <a:lnTo>
                  <a:pt x="23" y="75"/>
                </a:lnTo>
                <a:lnTo>
                  <a:pt x="13" y="67"/>
                </a:lnTo>
                <a:lnTo>
                  <a:pt x="8" y="65"/>
                </a:lnTo>
                <a:lnTo>
                  <a:pt x="3" y="62"/>
                </a:lnTo>
                <a:lnTo>
                  <a:pt x="0" y="57"/>
                </a:lnTo>
                <a:lnTo>
                  <a:pt x="1" y="52"/>
                </a:lnTo>
                <a:lnTo>
                  <a:pt x="12" y="37"/>
                </a:lnTo>
                <a:lnTo>
                  <a:pt x="12" y="33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4" name="Freeform 156"/>
          <p:cNvSpPr>
            <a:spLocks/>
          </p:cNvSpPr>
          <p:nvPr/>
        </p:nvSpPr>
        <p:spPr bwMode="auto">
          <a:xfrm>
            <a:off x="6350703" y="285490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5" name="Freeform 157"/>
          <p:cNvSpPr>
            <a:spLocks/>
          </p:cNvSpPr>
          <p:nvPr/>
        </p:nvSpPr>
        <p:spPr bwMode="auto">
          <a:xfrm>
            <a:off x="6350703" y="2854902"/>
            <a:ext cx="611994" cy="402953"/>
          </a:xfrm>
          <a:custGeom>
            <a:avLst/>
            <a:gdLst>
              <a:gd name="T0" fmla="*/ 7 w 377"/>
              <a:gd name="T1" fmla="*/ 58 h 247"/>
              <a:gd name="T2" fmla="*/ 23 w 377"/>
              <a:gd name="T3" fmla="*/ 45 h 247"/>
              <a:gd name="T4" fmla="*/ 41 w 377"/>
              <a:gd name="T5" fmla="*/ 32 h 247"/>
              <a:gd name="T6" fmla="*/ 45 w 377"/>
              <a:gd name="T7" fmla="*/ 53 h 247"/>
              <a:gd name="T8" fmla="*/ 168 w 377"/>
              <a:gd name="T9" fmla="*/ 30 h 247"/>
              <a:gd name="T10" fmla="*/ 306 w 377"/>
              <a:gd name="T11" fmla="*/ 0 h 247"/>
              <a:gd name="T12" fmla="*/ 313 w 377"/>
              <a:gd name="T13" fmla="*/ 3 h 247"/>
              <a:gd name="T14" fmla="*/ 320 w 377"/>
              <a:gd name="T15" fmla="*/ 7 h 247"/>
              <a:gd name="T16" fmla="*/ 331 w 377"/>
              <a:gd name="T17" fmla="*/ 23 h 247"/>
              <a:gd name="T18" fmla="*/ 336 w 377"/>
              <a:gd name="T19" fmla="*/ 34 h 247"/>
              <a:gd name="T20" fmla="*/ 351 w 377"/>
              <a:gd name="T21" fmla="*/ 38 h 247"/>
              <a:gd name="T22" fmla="*/ 357 w 377"/>
              <a:gd name="T23" fmla="*/ 43 h 247"/>
              <a:gd name="T24" fmla="*/ 350 w 377"/>
              <a:gd name="T25" fmla="*/ 54 h 247"/>
              <a:gd name="T26" fmla="*/ 343 w 377"/>
              <a:gd name="T27" fmla="*/ 73 h 247"/>
              <a:gd name="T28" fmla="*/ 340 w 377"/>
              <a:gd name="T29" fmla="*/ 83 h 247"/>
              <a:gd name="T30" fmla="*/ 344 w 377"/>
              <a:gd name="T31" fmla="*/ 88 h 247"/>
              <a:gd name="T32" fmla="*/ 339 w 377"/>
              <a:gd name="T33" fmla="*/ 98 h 247"/>
              <a:gd name="T34" fmla="*/ 346 w 377"/>
              <a:gd name="T35" fmla="*/ 112 h 247"/>
              <a:gd name="T36" fmla="*/ 353 w 377"/>
              <a:gd name="T37" fmla="*/ 119 h 247"/>
              <a:gd name="T38" fmla="*/ 361 w 377"/>
              <a:gd name="T39" fmla="*/ 123 h 247"/>
              <a:gd name="T40" fmla="*/ 377 w 377"/>
              <a:gd name="T41" fmla="*/ 138 h 247"/>
              <a:gd name="T42" fmla="*/ 367 w 377"/>
              <a:gd name="T43" fmla="*/ 149 h 247"/>
              <a:gd name="T44" fmla="*/ 362 w 377"/>
              <a:gd name="T45" fmla="*/ 155 h 247"/>
              <a:gd name="T46" fmla="*/ 362 w 377"/>
              <a:gd name="T47" fmla="*/ 156 h 247"/>
              <a:gd name="T48" fmla="*/ 358 w 377"/>
              <a:gd name="T49" fmla="*/ 165 h 247"/>
              <a:gd name="T50" fmla="*/ 348 w 377"/>
              <a:gd name="T51" fmla="*/ 171 h 247"/>
              <a:gd name="T52" fmla="*/ 340 w 377"/>
              <a:gd name="T53" fmla="*/ 175 h 247"/>
              <a:gd name="T54" fmla="*/ 332 w 377"/>
              <a:gd name="T55" fmla="*/ 176 h 247"/>
              <a:gd name="T56" fmla="*/ 324 w 377"/>
              <a:gd name="T57" fmla="*/ 184 h 247"/>
              <a:gd name="T58" fmla="*/ 202 w 377"/>
              <a:gd name="T59" fmla="*/ 216 h 247"/>
              <a:gd name="T60" fmla="*/ 31 w 377"/>
              <a:gd name="T61" fmla="*/ 247 h 247"/>
              <a:gd name="T62" fmla="*/ 0 w 377"/>
              <a:gd name="T63" fmla="*/ 66 h 24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7"/>
              <a:gd name="T97" fmla="*/ 0 h 247"/>
              <a:gd name="T98" fmla="*/ 377 w 377"/>
              <a:gd name="T99" fmla="*/ 247 h 24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7" h="247">
                <a:moveTo>
                  <a:pt x="0" y="62"/>
                </a:moveTo>
                <a:lnTo>
                  <a:pt x="7" y="58"/>
                </a:lnTo>
                <a:lnTo>
                  <a:pt x="18" y="50"/>
                </a:lnTo>
                <a:lnTo>
                  <a:pt x="23" y="45"/>
                </a:lnTo>
                <a:lnTo>
                  <a:pt x="23" y="46"/>
                </a:lnTo>
                <a:lnTo>
                  <a:pt x="41" y="32"/>
                </a:lnTo>
                <a:lnTo>
                  <a:pt x="42" y="34"/>
                </a:lnTo>
                <a:lnTo>
                  <a:pt x="45" y="53"/>
                </a:lnTo>
                <a:lnTo>
                  <a:pt x="93" y="45"/>
                </a:lnTo>
                <a:lnTo>
                  <a:pt x="168" y="30"/>
                </a:lnTo>
                <a:lnTo>
                  <a:pt x="251" y="12"/>
                </a:lnTo>
                <a:lnTo>
                  <a:pt x="306" y="0"/>
                </a:lnTo>
                <a:lnTo>
                  <a:pt x="308" y="1"/>
                </a:lnTo>
                <a:lnTo>
                  <a:pt x="313" y="3"/>
                </a:lnTo>
                <a:lnTo>
                  <a:pt x="315" y="8"/>
                </a:lnTo>
                <a:lnTo>
                  <a:pt x="320" y="7"/>
                </a:lnTo>
                <a:lnTo>
                  <a:pt x="325" y="12"/>
                </a:lnTo>
                <a:lnTo>
                  <a:pt x="331" y="23"/>
                </a:lnTo>
                <a:lnTo>
                  <a:pt x="332" y="28"/>
                </a:lnTo>
                <a:lnTo>
                  <a:pt x="336" y="34"/>
                </a:lnTo>
                <a:lnTo>
                  <a:pt x="346" y="38"/>
                </a:lnTo>
                <a:lnTo>
                  <a:pt x="351" y="38"/>
                </a:lnTo>
                <a:lnTo>
                  <a:pt x="357" y="41"/>
                </a:lnTo>
                <a:lnTo>
                  <a:pt x="357" y="43"/>
                </a:lnTo>
                <a:lnTo>
                  <a:pt x="351" y="49"/>
                </a:lnTo>
                <a:lnTo>
                  <a:pt x="350" y="54"/>
                </a:lnTo>
                <a:lnTo>
                  <a:pt x="350" y="60"/>
                </a:lnTo>
                <a:lnTo>
                  <a:pt x="343" y="73"/>
                </a:lnTo>
                <a:lnTo>
                  <a:pt x="339" y="79"/>
                </a:lnTo>
                <a:lnTo>
                  <a:pt x="340" y="83"/>
                </a:lnTo>
                <a:lnTo>
                  <a:pt x="342" y="83"/>
                </a:lnTo>
                <a:lnTo>
                  <a:pt x="344" y="88"/>
                </a:lnTo>
                <a:lnTo>
                  <a:pt x="343" y="93"/>
                </a:lnTo>
                <a:lnTo>
                  <a:pt x="339" y="98"/>
                </a:lnTo>
                <a:lnTo>
                  <a:pt x="340" y="107"/>
                </a:lnTo>
                <a:lnTo>
                  <a:pt x="346" y="112"/>
                </a:lnTo>
                <a:lnTo>
                  <a:pt x="351" y="114"/>
                </a:lnTo>
                <a:lnTo>
                  <a:pt x="353" y="119"/>
                </a:lnTo>
                <a:lnTo>
                  <a:pt x="357" y="123"/>
                </a:lnTo>
                <a:lnTo>
                  <a:pt x="361" y="123"/>
                </a:lnTo>
                <a:lnTo>
                  <a:pt x="365" y="129"/>
                </a:lnTo>
                <a:lnTo>
                  <a:pt x="377" y="138"/>
                </a:lnTo>
                <a:lnTo>
                  <a:pt x="374" y="144"/>
                </a:lnTo>
                <a:lnTo>
                  <a:pt x="367" y="149"/>
                </a:lnTo>
                <a:lnTo>
                  <a:pt x="365" y="155"/>
                </a:lnTo>
                <a:lnTo>
                  <a:pt x="362" y="155"/>
                </a:lnTo>
                <a:lnTo>
                  <a:pt x="362" y="156"/>
                </a:lnTo>
                <a:lnTo>
                  <a:pt x="358" y="160"/>
                </a:lnTo>
                <a:lnTo>
                  <a:pt x="358" y="165"/>
                </a:lnTo>
                <a:lnTo>
                  <a:pt x="353" y="169"/>
                </a:lnTo>
                <a:lnTo>
                  <a:pt x="348" y="171"/>
                </a:lnTo>
                <a:lnTo>
                  <a:pt x="343" y="178"/>
                </a:lnTo>
                <a:lnTo>
                  <a:pt x="340" y="175"/>
                </a:lnTo>
                <a:lnTo>
                  <a:pt x="336" y="175"/>
                </a:lnTo>
                <a:lnTo>
                  <a:pt x="332" y="176"/>
                </a:lnTo>
                <a:lnTo>
                  <a:pt x="327" y="179"/>
                </a:lnTo>
                <a:lnTo>
                  <a:pt x="324" y="184"/>
                </a:lnTo>
                <a:lnTo>
                  <a:pt x="323" y="190"/>
                </a:lnTo>
                <a:lnTo>
                  <a:pt x="202" y="216"/>
                </a:lnTo>
                <a:lnTo>
                  <a:pt x="96" y="235"/>
                </a:lnTo>
                <a:lnTo>
                  <a:pt x="31" y="247"/>
                </a:lnTo>
                <a:lnTo>
                  <a:pt x="19" y="172"/>
                </a:lnTo>
                <a:lnTo>
                  <a:pt x="0" y="66"/>
                </a:lnTo>
                <a:lnTo>
                  <a:pt x="0" y="62"/>
                </a:lnTo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6" name="Freeform 158"/>
          <p:cNvSpPr>
            <a:spLocks/>
          </p:cNvSpPr>
          <p:nvPr/>
        </p:nvSpPr>
        <p:spPr bwMode="auto">
          <a:xfrm>
            <a:off x="6876055" y="3140954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7" name="Freeform 159"/>
          <p:cNvSpPr>
            <a:spLocks/>
          </p:cNvSpPr>
          <p:nvPr/>
        </p:nvSpPr>
        <p:spPr bwMode="auto">
          <a:xfrm>
            <a:off x="6876055" y="3140954"/>
            <a:ext cx="111396" cy="187036"/>
          </a:xfrm>
          <a:custGeom>
            <a:avLst/>
            <a:gdLst>
              <a:gd name="T0" fmla="*/ 0 w 69"/>
              <a:gd name="T1" fmla="*/ 15 h 115"/>
              <a:gd name="T2" fmla="*/ 1 w 69"/>
              <a:gd name="T3" fmla="*/ 9 h 115"/>
              <a:gd name="T4" fmla="*/ 4 w 69"/>
              <a:gd name="T5" fmla="*/ 4 h 115"/>
              <a:gd name="T6" fmla="*/ 9 w 69"/>
              <a:gd name="T7" fmla="*/ 1 h 115"/>
              <a:gd name="T8" fmla="*/ 13 w 69"/>
              <a:gd name="T9" fmla="*/ 0 h 115"/>
              <a:gd name="T10" fmla="*/ 17 w 69"/>
              <a:gd name="T11" fmla="*/ 0 h 115"/>
              <a:gd name="T12" fmla="*/ 20 w 69"/>
              <a:gd name="T13" fmla="*/ 3 h 115"/>
              <a:gd name="T14" fmla="*/ 17 w 69"/>
              <a:gd name="T15" fmla="*/ 4 h 115"/>
              <a:gd name="T16" fmla="*/ 17 w 69"/>
              <a:gd name="T17" fmla="*/ 9 h 115"/>
              <a:gd name="T18" fmla="*/ 15 w 69"/>
              <a:gd name="T19" fmla="*/ 15 h 115"/>
              <a:gd name="T20" fmla="*/ 12 w 69"/>
              <a:gd name="T21" fmla="*/ 19 h 115"/>
              <a:gd name="T22" fmla="*/ 16 w 69"/>
              <a:gd name="T23" fmla="*/ 24 h 115"/>
              <a:gd name="T24" fmla="*/ 16 w 69"/>
              <a:gd name="T25" fmla="*/ 28 h 115"/>
              <a:gd name="T26" fmla="*/ 19 w 69"/>
              <a:gd name="T27" fmla="*/ 34 h 115"/>
              <a:gd name="T28" fmla="*/ 23 w 69"/>
              <a:gd name="T29" fmla="*/ 39 h 115"/>
              <a:gd name="T30" fmla="*/ 28 w 69"/>
              <a:gd name="T31" fmla="*/ 43 h 115"/>
              <a:gd name="T32" fmla="*/ 32 w 69"/>
              <a:gd name="T33" fmla="*/ 47 h 115"/>
              <a:gd name="T34" fmla="*/ 32 w 69"/>
              <a:gd name="T35" fmla="*/ 54 h 115"/>
              <a:gd name="T36" fmla="*/ 35 w 69"/>
              <a:gd name="T37" fmla="*/ 62 h 115"/>
              <a:gd name="T38" fmla="*/ 42 w 69"/>
              <a:gd name="T39" fmla="*/ 66 h 115"/>
              <a:gd name="T40" fmla="*/ 43 w 69"/>
              <a:gd name="T41" fmla="*/ 72 h 115"/>
              <a:gd name="T42" fmla="*/ 53 w 69"/>
              <a:gd name="T43" fmla="*/ 80 h 115"/>
              <a:gd name="T44" fmla="*/ 59 w 69"/>
              <a:gd name="T45" fmla="*/ 79 h 115"/>
              <a:gd name="T46" fmla="*/ 61 w 69"/>
              <a:gd name="T47" fmla="*/ 81 h 115"/>
              <a:gd name="T48" fmla="*/ 59 w 69"/>
              <a:gd name="T49" fmla="*/ 87 h 115"/>
              <a:gd name="T50" fmla="*/ 59 w 69"/>
              <a:gd name="T51" fmla="*/ 92 h 115"/>
              <a:gd name="T52" fmla="*/ 61 w 69"/>
              <a:gd name="T53" fmla="*/ 92 h 115"/>
              <a:gd name="T54" fmla="*/ 57 w 69"/>
              <a:gd name="T55" fmla="*/ 98 h 115"/>
              <a:gd name="T56" fmla="*/ 59 w 69"/>
              <a:gd name="T57" fmla="*/ 96 h 115"/>
              <a:gd name="T58" fmla="*/ 65 w 69"/>
              <a:gd name="T59" fmla="*/ 95 h 115"/>
              <a:gd name="T60" fmla="*/ 69 w 69"/>
              <a:gd name="T61" fmla="*/ 106 h 115"/>
              <a:gd name="T62" fmla="*/ 68 w 69"/>
              <a:gd name="T63" fmla="*/ 106 h 115"/>
              <a:gd name="T64" fmla="*/ 65 w 69"/>
              <a:gd name="T65" fmla="*/ 107 h 115"/>
              <a:gd name="T66" fmla="*/ 28 w 69"/>
              <a:gd name="T67" fmla="*/ 115 h 115"/>
              <a:gd name="T68" fmla="*/ 25 w 69"/>
              <a:gd name="T69" fmla="*/ 110 h 115"/>
              <a:gd name="T70" fmla="*/ 16 w 69"/>
              <a:gd name="T71" fmla="*/ 73 h 115"/>
              <a:gd name="T72" fmla="*/ 0 w 69"/>
              <a:gd name="T73" fmla="*/ 15 h 11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9"/>
              <a:gd name="T112" fmla="*/ 0 h 115"/>
              <a:gd name="T113" fmla="*/ 69 w 69"/>
              <a:gd name="T114" fmla="*/ 115 h 11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9" h="115">
                <a:moveTo>
                  <a:pt x="0" y="15"/>
                </a:moveTo>
                <a:lnTo>
                  <a:pt x="1" y="9"/>
                </a:lnTo>
                <a:lnTo>
                  <a:pt x="4" y="4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17" y="4"/>
                </a:lnTo>
                <a:lnTo>
                  <a:pt x="17" y="9"/>
                </a:lnTo>
                <a:lnTo>
                  <a:pt x="15" y="15"/>
                </a:lnTo>
                <a:lnTo>
                  <a:pt x="12" y="19"/>
                </a:lnTo>
                <a:lnTo>
                  <a:pt x="16" y="24"/>
                </a:lnTo>
                <a:lnTo>
                  <a:pt x="16" y="28"/>
                </a:lnTo>
                <a:lnTo>
                  <a:pt x="19" y="34"/>
                </a:lnTo>
                <a:lnTo>
                  <a:pt x="23" y="39"/>
                </a:lnTo>
                <a:lnTo>
                  <a:pt x="28" y="43"/>
                </a:lnTo>
                <a:lnTo>
                  <a:pt x="32" y="47"/>
                </a:lnTo>
                <a:lnTo>
                  <a:pt x="32" y="54"/>
                </a:lnTo>
                <a:lnTo>
                  <a:pt x="35" y="62"/>
                </a:lnTo>
                <a:lnTo>
                  <a:pt x="42" y="66"/>
                </a:lnTo>
                <a:lnTo>
                  <a:pt x="43" y="72"/>
                </a:lnTo>
                <a:lnTo>
                  <a:pt x="53" y="80"/>
                </a:lnTo>
                <a:lnTo>
                  <a:pt x="59" y="79"/>
                </a:lnTo>
                <a:lnTo>
                  <a:pt x="61" y="81"/>
                </a:lnTo>
                <a:lnTo>
                  <a:pt x="59" y="87"/>
                </a:lnTo>
                <a:lnTo>
                  <a:pt x="59" y="92"/>
                </a:lnTo>
                <a:lnTo>
                  <a:pt x="61" y="92"/>
                </a:lnTo>
                <a:lnTo>
                  <a:pt x="57" y="98"/>
                </a:lnTo>
                <a:lnTo>
                  <a:pt x="59" y="96"/>
                </a:lnTo>
                <a:lnTo>
                  <a:pt x="65" y="95"/>
                </a:lnTo>
                <a:lnTo>
                  <a:pt x="69" y="106"/>
                </a:lnTo>
                <a:lnTo>
                  <a:pt x="68" y="106"/>
                </a:lnTo>
                <a:lnTo>
                  <a:pt x="65" y="107"/>
                </a:lnTo>
                <a:lnTo>
                  <a:pt x="28" y="115"/>
                </a:lnTo>
                <a:lnTo>
                  <a:pt x="25" y="110"/>
                </a:lnTo>
                <a:lnTo>
                  <a:pt x="16" y="73"/>
                </a:lnTo>
                <a:lnTo>
                  <a:pt x="0" y="15"/>
                </a:lnTo>
              </a:path>
            </a:pathLst>
          </a:custGeom>
          <a:solidFill>
            <a:schemeClr val="bg1">
              <a:lumMod val="50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8" name="Freeform 160"/>
          <p:cNvSpPr>
            <a:spLocks/>
          </p:cNvSpPr>
          <p:nvPr/>
        </p:nvSpPr>
        <p:spPr bwMode="auto">
          <a:xfrm>
            <a:off x="6943443" y="2373557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9" name="Freeform 161"/>
          <p:cNvSpPr>
            <a:spLocks/>
          </p:cNvSpPr>
          <p:nvPr/>
        </p:nvSpPr>
        <p:spPr bwMode="auto">
          <a:xfrm>
            <a:off x="6943443" y="2373557"/>
            <a:ext cx="176034" cy="335565"/>
          </a:xfrm>
          <a:custGeom>
            <a:avLst/>
            <a:gdLst>
              <a:gd name="T0" fmla="*/ 0 w 108"/>
              <a:gd name="T1" fmla="*/ 27 h 206"/>
              <a:gd name="T2" fmla="*/ 19 w 108"/>
              <a:gd name="T3" fmla="*/ 22 h 206"/>
              <a:gd name="T4" fmla="*/ 103 w 108"/>
              <a:gd name="T5" fmla="*/ 0 h 206"/>
              <a:gd name="T6" fmla="*/ 101 w 108"/>
              <a:gd name="T7" fmla="*/ 2 h 206"/>
              <a:gd name="T8" fmla="*/ 104 w 108"/>
              <a:gd name="T9" fmla="*/ 10 h 206"/>
              <a:gd name="T10" fmla="*/ 101 w 108"/>
              <a:gd name="T11" fmla="*/ 21 h 206"/>
              <a:gd name="T12" fmla="*/ 103 w 108"/>
              <a:gd name="T13" fmla="*/ 26 h 206"/>
              <a:gd name="T14" fmla="*/ 107 w 108"/>
              <a:gd name="T15" fmla="*/ 31 h 206"/>
              <a:gd name="T16" fmla="*/ 108 w 108"/>
              <a:gd name="T17" fmla="*/ 36 h 206"/>
              <a:gd name="T18" fmla="*/ 108 w 108"/>
              <a:gd name="T19" fmla="*/ 41 h 206"/>
              <a:gd name="T20" fmla="*/ 104 w 108"/>
              <a:gd name="T21" fmla="*/ 49 h 206"/>
              <a:gd name="T22" fmla="*/ 95 w 108"/>
              <a:gd name="T23" fmla="*/ 59 h 206"/>
              <a:gd name="T24" fmla="*/ 93 w 108"/>
              <a:gd name="T25" fmla="*/ 60 h 206"/>
              <a:gd name="T26" fmla="*/ 88 w 108"/>
              <a:gd name="T27" fmla="*/ 64 h 206"/>
              <a:gd name="T28" fmla="*/ 88 w 108"/>
              <a:gd name="T29" fmla="*/ 69 h 206"/>
              <a:gd name="T30" fmla="*/ 92 w 108"/>
              <a:gd name="T31" fmla="*/ 80 h 206"/>
              <a:gd name="T32" fmla="*/ 89 w 108"/>
              <a:gd name="T33" fmla="*/ 90 h 206"/>
              <a:gd name="T34" fmla="*/ 91 w 108"/>
              <a:gd name="T35" fmla="*/ 95 h 206"/>
              <a:gd name="T36" fmla="*/ 88 w 108"/>
              <a:gd name="T37" fmla="*/ 101 h 206"/>
              <a:gd name="T38" fmla="*/ 89 w 108"/>
              <a:gd name="T39" fmla="*/ 106 h 206"/>
              <a:gd name="T40" fmla="*/ 88 w 108"/>
              <a:gd name="T41" fmla="*/ 111 h 206"/>
              <a:gd name="T42" fmla="*/ 84 w 108"/>
              <a:gd name="T43" fmla="*/ 117 h 206"/>
              <a:gd name="T44" fmla="*/ 85 w 108"/>
              <a:gd name="T45" fmla="*/ 125 h 206"/>
              <a:gd name="T46" fmla="*/ 82 w 108"/>
              <a:gd name="T47" fmla="*/ 129 h 206"/>
              <a:gd name="T48" fmla="*/ 88 w 108"/>
              <a:gd name="T49" fmla="*/ 148 h 206"/>
              <a:gd name="T50" fmla="*/ 88 w 108"/>
              <a:gd name="T51" fmla="*/ 159 h 206"/>
              <a:gd name="T52" fmla="*/ 91 w 108"/>
              <a:gd name="T53" fmla="*/ 174 h 206"/>
              <a:gd name="T54" fmla="*/ 88 w 108"/>
              <a:gd name="T55" fmla="*/ 179 h 206"/>
              <a:gd name="T56" fmla="*/ 88 w 108"/>
              <a:gd name="T57" fmla="*/ 185 h 206"/>
              <a:gd name="T58" fmla="*/ 91 w 108"/>
              <a:gd name="T59" fmla="*/ 191 h 206"/>
              <a:gd name="T60" fmla="*/ 96 w 108"/>
              <a:gd name="T61" fmla="*/ 196 h 206"/>
              <a:gd name="T62" fmla="*/ 50 w 108"/>
              <a:gd name="T63" fmla="*/ 206 h 206"/>
              <a:gd name="T64" fmla="*/ 47 w 108"/>
              <a:gd name="T65" fmla="*/ 201 h 206"/>
              <a:gd name="T66" fmla="*/ 47 w 108"/>
              <a:gd name="T67" fmla="*/ 197 h 206"/>
              <a:gd name="T68" fmla="*/ 35 w 108"/>
              <a:gd name="T69" fmla="*/ 144 h 206"/>
              <a:gd name="T70" fmla="*/ 27 w 108"/>
              <a:gd name="T71" fmla="*/ 137 h 206"/>
              <a:gd name="T72" fmla="*/ 26 w 108"/>
              <a:gd name="T73" fmla="*/ 143 h 206"/>
              <a:gd name="T74" fmla="*/ 23 w 108"/>
              <a:gd name="T75" fmla="*/ 137 h 206"/>
              <a:gd name="T76" fmla="*/ 23 w 108"/>
              <a:gd name="T77" fmla="*/ 129 h 206"/>
              <a:gd name="T78" fmla="*/ 20 w 108"/>
              <a:gd name="T79" fmla="*/ 118 h 206"/>
              <a:gd name="T80" fmla="*/ 17 w 108"/>
              <a:gd name="T81" fmla="*/ 113 h 206"/>
              <a:gd name="T82" fmla="*/ 13 w 108"/>
              <a:gd name="T83" fmla="*/ 102 h 206"/>
              <a:gd name="T84" fmla="*/ 13 w 108"/>
              <a:gd name="T85" fmla="*/ 91 h 206"/>
              <a:gd name="T86" fmla="*/ 16 w 108"/>
              <a:gd name="T87" fmla="*/ 90 h 206"/>
              <a:gd name="T88" fmla="*/ 15 w 108"/>
              <a:gd name="T89" fmla="*/ 84 h 206"/>
              <a:gd name="T90" fmla="*/ 13 w 108"/>
              <a:gd name="T91" fmla="*/ 79 h 206"/>
              <a:gd name="T92" fmla="*/ 13 w 108"/>
              <a:gd name="T93" fmla="*/ 74 h 206"/>
              <a:gd name="T94" fmla="*/ 12 w 108"/>
              <a:gd name="T95" fmla="*/ 68 h 206"/>
              <a:gd name="T96" fmla="*/ 7 w 108"/>
              <a:gd name="T97" fmla="*/ 63 h 206"/>
              <a:gd name="T98" fmla="*/ 5 w 108"/>
              <a:gd name="T99" fmla="*/ 57 h 206"/>
              <a:gd name="T100" fmla="*/ 5 w 108"/>
              <a:gd name="T101" fmla="*/ 45 h 206"/>
              <a:gd name="T102" fmla="*/ 1 w 108"/>
              <a:gd name="T103" fmla="*/ 40 h 206"/>
              <a:gd name="T104" fmla="*/ 1 w 108"/>
              <a:gd name="T105" fmla="*/ 34 h 206"/>
              <a:gd name="T106" fmla="*/ 0 w 108"/>
              <a:gd name="T107" fmla="*/ 30 h 206"/>
              <a:gd name="T108" fmla="*/ 0 w 108"/>
              <a:gd name="T109" fmla="*/ 27 h 2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8"/>
              <a:gd name="T166" fmla="*/ 0 h 206"/>
              <a:gd name="T167" fmla="*/ 108 w 108"/>
              <a:gd name="T168" fmla="*/ 206 h 2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8" h="206">
                <a:moveTo>
                  <a:pt x="0" y="27"/>
                </a:moveTo>
                <a:lnTo>
                  <a:pt x="19" y="22"/>
                </a:lnTo>
                <a:lnTo>
                  <a:pt x="103" y="0"/>
                </a:lnTo>
                <a:lnTo>
                  <a:pt x="101" y="2"/>
                </a:lnTo>
                <a:lnTo>
                  <a:pt x="104" y="10"/>
                </a:lnTo>
                <a:lnTo>
                  <a:pt x="101" y="21"/>
                </a:lnTo>
                <a:lnTo>
                  <a:pt x="103" y="26"/>
                </a:lnTo>
                <a:lnTo>
                  <a:pt x="107" y="31"/>
                </a:lnTo>
                <a:lnTo>
                  <a:pt x="108" y="36"/>
                </a:lnTo>
                <a:lnTo>
                  <a:pt x="108" y="41"/>
                </a:lnTo>
                <a:lnTo>
                  <a:pt x="104" y="49"/>
                </a:lnTo>
                <a:lnTo>
                  <a:pt x="95" y="59"/>
                </a:lnTo>
                <a:lnTo>
                  <a:pt x="93" y="60"/>
                </a:lnTo>
                <a:lnTo>
                  <a:pt x="88" y="64"/>
                </a:lnTo>
                <a:lnTo>
                  <a:pt x="88" y="69"/>
                </a:lnTo>
                <a:lnTo>
                  <a:pt x="92" y="80"/>
                </a:lnTo>
                <a:lnTo>
                  <a:pt x="89" y="90"/>
                </a:lnTo>
                <a:lnTo>
                  <a:pt x="91" y="95"/>
                </a:lnTo>
                <a:lnTo>
                  <a:pt x="88" y="101"/>
                </a:lnTo>
                <a:lnTo>
                  <a:pt x="89" y="106"/>
                </a:lnTo>
                <a:lnTo>
                  <a:pt x="88" y="111"/>
                </a:lnTo>
                <a:lnTo>
                  <a:pt x="84" y="117"/>
                </a:lnTo>
                <a:lnTo>
                  <a:pt x="85" y="125"/>
                </a:lnTo>
                <a:lnTo>
                  <a:pt x="82" y="129"/>
                </a:lnTo>
                <a:lnTo>
                  <a:pt x="88" y="148"/>
                </a:lnTo>
                <a:lnTo>
                  <a:pt x="88" y="159"/>
                </a:lnTo>
                <a:lnTo>
                  <a:pt x="91" y="174"/>
                </a:lnTo>
                <a:lnTo>
                  <a:pt x="88" y="179"/>
                </a:lnTo>
                <a:lnTo>
                  <a:pt x="88" y="185"/>
                </a:lnTo>
                <a:lnTo>
                  <a:pt x="91" y="191"/>
                </a:lnTo>
                <a:lnTo>
                  <a:pt x="96" y="196"/>
                </a:lnTo>
                <a:lnTo>
                  <a:pt x="50" y="206"/>
                </a:lnTo>
                <a:lnTo>
                  <a:pt x="47" y="201"/>
                </a:lnTo>
                <a:lnTo>
                  <a:pt x="47" y="197"/>
                </a:lnTo>
                <a:lnTo>
                  <a:pt x="35" y="144"/>
                </a:lnTo>
                <a:lnTo>
                  <a:pt x="27" y="137"/>
                </a:lnTo>
                <a:lnTo>
                  <a:pt x="26" y="143"/>
                </a:lnTo>
                <a:lnTo>
                  <a:pt x="23" y="137"/>
                </a:lnTo>
                <a:lnTo>
                  <a:pt x="23" y="129"/>
                </a:lnTo>
                <a:lnTo>
                  <a:pt x="20" y="118"/>
                </a:lnTo>
                <a:lnTo>
                  <a:pt x="17" y="113"/>
                </a:lnTo>
                <a:lnTo>
                  <a:pt x="13" y="102"/>
                </a:lnTo>
                <a:lnTo>
                  <a:pt x="13" y="91"/>
                </a:lnTo>
                <a:lnTo>
                  <a:pt x="16" y="90"/>
                </a:lnTo>
                <a:lnTo>
                  <a:pt x="15" y="84"/>
                </a:lnTo>
                <a:lnTo>
                  <a:pt x="13" y="79"/>
                </a:lnTo>
                <a:lnTo>
                  <a:pt x="13" y="74"/>
                </a:lnTo>
                <a:lnTo>
                  <a:pt x="12" y="68"/>
                </a:lnTo>
                <a:lnTo>
                  <a:pt x="7" y="63"/>
                </a:lnTo>
                <a:lnTo>
                  <a:pt x="5" y="57"/>
                </a:lnTo>
                <a:lnTo>
                  <a:pt x="5" y="45"/>
                </a:lnTo>
                <a:lnTo>
                  <a:pt x="1" y="40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0" name="Freeform 162"/>
          <p:cNvSpPr>
            <a:spLocks noEditPoints="1"/>
          </p:cNvSpPr>
          <p:nvPr/>
        </p:nvSpPr>
        <p:spPr bwMode="auto">
          <a:xfrm>
            <a:off x="6141666" y="3253729"/>
            <a:ext cx="838913" cy="467591"/>
          </a:xfrm>
          <a:custGeom>
            <a:avLst/>
            <a:gdLst>
              <a:gd name="T0" fmla="*/ 491 w 516"/>
              <a:gd name="T1" fmla="*/ 93 h 287"/>
              <a:gd name="T2" fmla="*/ 481 w 516"/>
              <a:gd name="T3" fmla="*/ 118 h 287"/>
              <a:gd name="T4" fmla="*/ 481 w 516"/>
              <a:gd name="T5" fmla="*/ 147 h 287"/>
              <a:gd name="T6" fmla="*/ 490 w 516"/>
              <a:gd name="T7" fmla="*/ 128 h 287"/>
              <a:gd name="T8" fmla="*/ 500 w 516"/>
              <a:gd name="T9" fmla="*/ 121 h 287"/>
              <a:gd name="T10" fmla="*/ 506 w 516"/>
              <a:gd name="T11" fmla="*/ 87 h 287"/>
              <a:gd name="T12" fmla="*/ 489 w 516"/>
              <a:gd name="T13" fmla="*/ 174 h 287"/>
              <a:gd name="T14" fmla="*/ 470 w 516"/>
              <a:gd name="T15" fmla="*/ 183 h 287"/>
              <a:gd name="T16" fmla="*/ 456 w 516"/>
              <a:gd name="T17" fmla="*/ 179 h 287"/>
              <a:gd name="T18" fmla="*/ 443 w 516"/>
              <a:gd name="T19" fmla="*/ 166 h 287"/>
              <a:gd name="T20" fmla="*/ 425 w 516"/>
              <a:gd name="T21" fmla="*/ 162 h 287"/>
              <a:gd name="T22" fmla="*/ 406 w 516"/>
              <a:gd name="T23" fmla="*/ 156 h 287"/>
              <a:gd name="T24" fmla="*/ 425 w 516"/>
              <a:gd name="T25" fmla="*/ 154 h 287"/>
              <a:gd name="T26" fmla="*/ 444 w 516"/>
              <a:gd name="T27" fmla="*/ 163 h 287"/>
              <a:gd name="T28" fmla="*/ 463 w 516"/>
              <a:gd name="T29" fmla="*/ 171 h 287"/>
              <a:gd name="T30" fmla="*/ 460 w 516"/>
              <a:gd name="T31" fmla="*/ 158 h 287"/>
              <a:gd name="T32" fmla="*/ 437 w 516"/>
              <a:gd name="T33" fmla="*/ 145 h 287"/>
              <a:gd name="T34" fmla="*/ 452 w 516"/>
              <a:gd name="T35" fmla="*/ 152 h 287"/>
              <a:gd name="T36" fmla="*/ 457 w 516"/>
              <a:gd name="T37" fmla="*/ 140 h 287"/>
              <a:gd name="T38" fmla="*/ 456 w 516"/>
              <a:gd name="T39" fmla="*/ 131 h 287"/>
              <a:gd name="T40" fmla="*/ 443 w 516"/>
              <a:gd name="T41" fmla="*/ 124 h 287"/>
              <a:gd name="T42" fmla="*/ 421 w 516"/>
              <a:gd name="T43" fmla="*/ 106 h 287"/>
              <a:gd name="T44" fmla="*/ 399 w 516"/>
              <a:gd name="T45" fmla="*/ 89 h 287"/>
              <a:gd name="T46" fmla="*/ 411 w 516"/>
              <a:gd name="T47" fmla="*/ 95 h 287"/>
              <a:gd name="T48" fmla="*/ 429 w 516"/>
              <a:gd name="T49" fmla="*/ 109 h 287"/>
              <a:gd name="T50" fmla="*/ 451 w 516"/>
              <a:gd name="T51" fmla="*/ 121 h 287"/>
              <a:gd name="T52" fmla="*/ 455 w 516"/>
              <a:gd name="T53" fmla="*/ 103 h 287"/>
              <a:gd name="T54" fmla="*/ 438 w 516"/>
              <a:gd name="T55" fmla="*/ 91 h 287"/>
              <a:gd name="T56" fmla="*/ 428 w 516"/>
              <a:gd name="T57" fmla="*/ 82 h 287"/>
              <a:gd name="T58" fmla="*/ 407 w 516"/>
              <a:gd name="T59" fmla="*/ 83 h 287"/>
              <a:gd name="T60" fmla="*/ 387 w 516"/>
              <a:gd name="T61" fmla="*/ 75 h 287"/>
              <a:gd name="T62" fmla="*/ 379 w 516"/>
              <a:gd name="T63" fmla="*/ 70 h 287"/>
              <a:gd name="T64" fmla="*/ 384 w 516"/>
              <a:gd name="T65" fmla="*/ 51 h 287"/>
              <a:gd name="T66" fmla="*/ 390 w 516"/>
              <a:gd name="T67" fmla="*/ 36 h 287"/>
              <a:gd name="T68" fmla="*/ 377 w 516"/>
              <a:gd name="T69" fmla="*/ 23 h 287"/>
              <a:gd name="T70" fmla="*/ 354 w 516"/>
              <a:gd name="T71" fmla="*/ 15 h 287"/>
              <a:gd name="T72" fmla="*/ 337 w 516"/>
              <a:gd name="T73" fmla="*/ 2 h 287"/>
              <a:gd name="T74" fmla="*/ 297 w 516"/>
              <a:gd name="T75" fmla="*/ 3 h 287"/>
              <a:gd name="T76" fmla="*/ 293 w 516"/>
              <a:gd name="T77" fmla="*/ 30 h 287"/>
              <a:gd name="T78" fmla="*/ 277 w 516"/>
              <a:gd name="T79" fmla="*/ 56 h 287"/>
              <a:gd name="T80" fmla="*/ 264 w 516"/>
              <a:gd name="T81" fmla="*/ 70 h 287"/>
              <a:gd name="T82" fmla="*/ 251 w 516"/>
              <a:gd name="T83" fmla="*/ 93 h 287"/>
              <a:gd name="T84" fmla="*/ 230 w 516"/>
              <a:gd name="T85" fmla="*/ 86 h 287"/>
              <a:gd name="T86" fmla="*/ 223 w 516"/>
              <a:gd name="T87" fmla="*/ 114 h 287"/>
              <a:gd name="T88" fmla="*/ 212 w 516"/>
              <a:gd name="T89" fmla="*/ 143 h 287"/>
              <a:gd name="T90" fmla="*/ 204 w 516"/>
              <a:gd name="T91" fmla="*/ 174 h 287"/>
              <a:gd name="T92" fmla="*/ 189 w 516"/>
              <a:gd name="T93" fmla="*/ 186 h 287"/>
              <a:gd name="T94" fmla="*/ 170 w 516"/>
              <a:gd name="T95" fmla="*/ 201 h 287"/>
              <a:gd name="T96" fmla="*/ 139 w 516"/>
              <a:gd name="T97" fmla="*/ 205 h 287"/>
              <a:gd name="T98" fmla="*/ 108 w 516"/>
              <a:gd name="T99" fmla="*/ 211 h 287"/>
              <a:gd name="T100" fmla="*/ 78 w 516"/>
              <a:gd name="T101" fmla="*/ 219 h 287"/>
              <a:gd name="T102" fmla="*/ 51 w 516"/>
              <a:gd name="T103" fmla="*/ 247 h 287"/>
              <a:gd name="T104" fmla="*/ 36 w 516"/>
              <a:gd name="T105" fmla="*/ 265 h 287"/>
              <a:gd name="T106" fmla="*/ 11 w 516"/>
              <a:gd name="T107" fmla="*/ 280 h 287"/>
              <a:gd name="T108" fmla="*/ 76 w 516"/>
              <a:gd name="T109" fmla="*/ 277 h 287"/>
              <a:gd name="T110" fmla="*/ 141 w 516"/>
              <a:gd name="T111" fmla="*/ 268 h 287"/>
              <a:gd name="T112" fmla="*/ 428 w 516"/>
              <a:gd name="T113" fmla="*/ 217 h 287"/>
              <a:gd name="T114" fmla="*/ 495 w 516"/>
              <a:gd name="T115" fmla="*/ 202 h 287"/>
              <a:gd name="T116" fmla="*/ 501 w 516"/>
              <a:gd name="T117" fmla="*/ 201 h 287"/>
              <a:gd name="T118" fmla="*/ 514 w 516"/>
              <a:gd name="T119" fmla="*/ 72 h 287"/>
              <a:gd name="T120" fmla="*/ 512 w 516"/>
              <a:gd name="T121" fmla="*/ 83 h 2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516"/>
              <a:gd name="T184" fmla="*/ 0 h 287"/>
              <a:gd name="T185" fmla="*/ 516 w 516"/>
              <a:gd name="T186" fmla="*/ 287 h 28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516" h="287">
                <a:moveTo>
                  <a:pt x="495" y="79"/>
                </a:moveTo>
                <a:lnTo>
                  <a:pt x="490" y="84"/>
                </a:lnTo>
                <a:lnTo>
                  <a:pt x="486" y="89"/>
                </a:lnTo>
                <a:lnTo>
                  <a:pt x="491" y="93"/>
                </a:lnTo>
                <a:lnTo>
                  <a:pt x="490" y="98"/>
                </a:lnTo>
                <a:lnTo>
                  <a:pt x="485" y="98"/>
                </a:lnTo>
                <a:lnTo>
                  <a:pt x="485" y="109"/>
                </a:lnTo>
                <a:lnTo>
                  <a:pt x="481" y="118"/>
                </a:lnTo>
                <a:lnTo>
                  <a:pt x="481" y="128"/>
                </a:lnTo>
                <a:lnTo>
                  <a:pt x="481" y="135"/>
                </a:lnTo>
                <a:lnTo>
                  <a:pt x="479" y="136"/>
                </a:lnTo>
                <a:lnTo>
                  <a:pt x="481" y="147"/>
                </a:lnTo>
                <a:lnTo>
                  <a:pt x="486" y="154"/>
                </a:lnTo>
                <a:lnTo>
                  <a:pt x="490" y="144"/>
                </a:lnTo>
                <a:lnTo>
                  <a:pt x="489" y="135"/>
                </a:lnTo>
                <a:lnTo>
                  <a:pt x="490" y="128"/>
                </a:lnTo>
                <a:lnTo>
                  <a:pt x="493" y="124"/>
                </a:lnTo>
                <a:lnTo>
                  <a:pt x="494" y="118"/>
                </a:lnTo>
                <a:lnTo>
                  <a:pt x="498" y="122"/>
                </a:lnTo>
                <a:lnTo>
                  <a:pt x="500" y="121"/>
                </a:lnTo>
                <a:lnTo>
                  <a:pt x="501" y="116"/>
                </a:lnTo>
                <a:lnTo>
                  <a:pt x="500" y="106"/>
                </a:lnTo>
                <a:lnTo>
                  <a:pt x="502" y="95"/>
                </a:lnTo>
                <a:lnTo>
                  <a:pt x="506" y="87"/>
                </a:lnTo>
                <a:lnTo>
                  <a:pt x="505" y="83"/>
                </a:lnTo>
                <a:lnTo>
                  <a:pt x="506" y="75"/>
                </a:lnTo>
                <a:lnTo>
                  <a:pt x="495" y="79"/>
                </a:lnTo>
                <a:close/>
                <a:moveTo>
                  <a:pt x="489" y="174"/>
                </a:moveTo>
                <a:lnTo>
                  <a:pt x="474" y="175"/>
                </a:lnTo>
                <a:lnTo>
                  <a:pt x="470" y="174"/>
                </a:lnTo>
                <a:lnTo>
                  <a:pt x="468" y="179"/>
                </a:lnTo>
                <a:lnTo>
                  <a:pt x="470" y="183"/>
                </a:lnTo>
                <a:lnTo>
                  <a:pt x="464" y="181"/>
                </a:lnTo>
                <a:lnTo>
                  <a:pt x="460" y="179"/>
                </a:lnTo>
                <a:lnTo>
                  <a:pt x="455" y="185"/>
                </a:lnTo>
                <a:lnTo>
                  <a:pt x="456" y="179"/>
                </a:lnTo>
                <a:lnTo>
                  <a:pt x="452" y="175"/>
                </a:lnTo>
                <a:lnTo>
                  <a:pt x="447" y="171"/>
                </a:lnTo>
                <a:lnTo>
                  <a:pt x="443" y="166"/>
                </a:lnTo>
                <a:lnTo>
                  <a:pt x="441" y="162"/>
                </a:lnTo>
                <a:lnTo>
                  <a:pt x="434" y="163"/>
                </a:lnTo>
                <a:lnTo>
                  <a:pt x="430" y="162"/>
                </a:lnTo>
                <a:lnTo>
                  <a:pt x="425" y="162"/>
                </a:lnTo>
                <a:lnTo>
                  <a:pt x="415" y="158"/>
                </a:lnTo>
                <a:lnTo>
                  <a:pt x="399" y="158"/>
                </a:lnTo>
                <a:lnTo>
                  <a:pt x="401" y="156"/>
                </a:lnTo>
                <a:lnTo>
                  <a:pt x="406" y="156"/>
                </a:lnTo>
                <a:lnTo>
                  <a:pt x="417" y="155"/>
                </a:lnTo>
                <a:lnTo>
                  <a:pt x="422" y="159"/>
                </a:lnTo>
                <a:lnTo>
                  <a:pt x="425" y="159"/>
                </a:lnTo>
                <a:lnTo>
                  <a:pt x="425" y="154"/>
                </a:lnTo>
                <a:lnTo>
                  <a:pt x="430" y="158"/>
                </a:lnTo>
                <a:lnTo>
                  <a:pt x="434" y="162"/>
                </a:lnTo>
                <a:lnTo>
                  <a:pt x="440" y="158"/>
                </a:lnTo>
                <a:lnTo>
                  <a:pt x="444" y="163"/>
                </a:lnTo>
                <a:lnTo>
                  <a:pt x="449" y="167"/>
                </a:lnTo>
                <a:lnTo>
                  <a:pt x="455" y="170"/>
                </a:lnTo>
                <a:lnTo>
                  <a:pt x="460" y="175"/>
                </a:lnTo>
                <a:lnTo>
                  <a:pt x="463" y="171"/>
                </a:lnTo>
                <a:lnTo>
                  <a:pt x="466" y="171"/>
                </a:lnTo>
                <a:lnTo>
                  <a:pt x="467" y="166"/>
                </a:lnTo>
                <a:lnTo>
                  <a:pt x="466" y="160"/>
                </a:lnTo>
                <a:lnTo>
                  <a:pt x="460" y="158"/>
                </a:lnTo>
                <a:lnTo>
                  <a:pt x="459" y="154"/>
                </a:lnTo>
                <a:lnTo>
                  <a:pt x="452" y="155"/>
                </a:lnTo>
                <a:lnTo>
                  <a:pt x="443" y="151"/>
                </a:lnTo>
                <a:lnTo>
                  <a:pt x="437" y="145"/>
                </a:lnTo>
                <a:lnTo>
                  <a:pt x="426" y="137"/>
                </a:lnTo>
                <a:lnTo>
                  <a:pt x="432" y="139"/>
                </a:lnTo>
                <a:lnTo>
                  <a:pt x="443" y="147"/>
                </a:lnTo>
                <a:lnTo>
                  <a:pt x="452" y="152"/>
                </a:lnTo>
                <a:lnTo>
                  <a:pt x="455" y="147"/>
                </a:lnTo>
                <a:lnTo>
                  <a:pt x="451" y="141"/>
                </a:lnTo>
                <a:lnTo>
                  <a:pt x="452" y="140"/>
                </a:lnTo>
                <a:lnTo>
                  <a:pt x="457" y="140"/>
                </a:lnTo>
                <a:lnTo>
                  <a:pt x="463" y="144"/>
                </a:lnTo>
                <a:lnTo>
                  <a:pt x="464" y="140"/>
                </a:lnTo>
                <a:lnTo>
                  <a:pt x="462" y="131"/>
                </a:lnTo>
                <a:lnTo>
                  <a:pt x="456" y="131"/>
                </a:lnTo>
                <a:lnTo>
                  <a:pt x="451" y="129"/>
                </a:lnTo>
                <a:lnTo>
                  <a:pt x="453" y="128"/>
                </a:lnTo>
                <a:lnTo>
                  <a:pt x="448" y="122"/>
                </a:lnTo>
                <a:lnTo>
                  <a:pt x="443" y="124"/>
                </a:lnTo>
                <a:lnTo>
                  <a:pt x="437" y="120"/>
                </a:lnTo>
                <a:lnTo>
                  <a:pt x="436" y="117"/>
                </a:lnTo>
                <a:lnTo>
                  <a:pt x="425" y="112"/>
                </a:lnTo>
                <a:lnTo>
                  <a:pt x="421" y="106"/>
                </a:lnTo>
                <a:lnTo>
                  <a:pt x="415" y="103"/>
                </a:lnTo>
                <a:lnTo>
                  <a:pt x="413" y="101"/>
                </a:lnTo>
                <a:lnTo>
                  <a:pt x="410" y="95"/>
                </a:lnTo>
                <a:lnTo>
                  <a:pt x="399" y="89"/>
                </a:lnTo>
                <a:lnTo>
                  <a:pt x="395" y="89"/>
                </a:lnTo>
                <a:lnTo>
                  <a:pt x="399" y="87"/>
                </a:lnTo>
                <a:lnTo>
                  <a:pt x="406" y="90"/>
                </a:lnTo>
                <a:lnTo>
                  <a:pt x="411" y="95"/>
                </a:lnTo>
                <a:lnTo>
                  <a:pt x="415" y="101"/>
                </a:lnTo>
                <a:lnTo>
                  <a:pt x="421" y="102"/>
                </a:lnTo>
                <a:lnTo>
                  <a:pt x="425" y="108"/>
                </a:lnTo>
                <a:lnTo>
                  <a:pt x="429" y="109"/>
                </a:lnTo>
                <a:lnTo>
                  <a:pt x="440" y="117"/>
                </a:lnTo>
                <a:lnTo>
                  <a:pt x="444" y="117"/>
                </a:lnTo>
                <a:lnTo>
                  <a:pt x="445" y="118"/>
                </a:lnTo>
                <a:lnTo>
                  <a:pt x="451" y="121"/>
                </a:lnTo>
                <a:lnTo>
                  <a:pt x="453" y="113"/>
                </a:lnTo>
                <a:lnTo>
                  <a:pt x="453" y="108"/>
                </a:lnTo>
                <a:lnTo>
                  <a:pt x="451" y="102"/>
                </a:lnTo>
                <a:lnTo>
                  <a:pt x="455" y="103"/>
                </a:lnTo>
                <a:lnTo>
                  <a:pt x="455" y="98"/>
                </a:lnTo>
                <a:lnTo>
                  <a:pt x="444" y="94"/>
                </a:lnTo>
                <a:lnTo>
                  <a:pt x="438" y="93"/>
                </a:lnTo>
                <a:lnTo>
                  <a:pt x="438" y="91"/>
                </a:lnTo>
                <a:lnTo>
                  <a:pt x="434" y="91"/>
                </a:lnTo>
                <a:lnTo>
                  <a:pt x="434" y="89"/>
                </a:lnTo>
                <a:lnTo>
                  <a:pt x="429" y="84"/>
                </a:lnTo>
                <a:lnTo>
                  <a:pt x="428" y="82"/>
                </a:lnTo>
                <a:lnTo>
                  <a:pt x="418" y="84"/>
                </a:lnTo>
                <a:lnTo>
                  <a:pt x="417" y="83"/>
                </a:lnTo>
                <a:lnTo>
                  <a:pt x="411" y="83"/>
                </a:lnTo>
                <a:lnTo>
                  <a:pt x="407" y="83"/>
                </a:lnTo>
                <a:lnTo>
                  <a:pt x="399" y="75"/>
                </a:lnTo>
                <a:lnTo>
                  <a:pt x="399" y="70"/>
                </a:lnTo>
                <a:lnTo>
                  <a:pt x="394" y="70"/>
                </a:lnTo>
                <a:lnTo>
                  <a:pt x="387" y="75"/>
                </a:lnTo>
                <a:lnTo>
                  <a:pt x="384" y="76"/>
                </a:lnTo>
                <a:lnTo>
                  <a:pt x="379" y="75"/>
                </a:lnTo>
                <a:lnTo>
                  <a:pt x="377" y="71"/>
                </a:lnTo>
                <a:lnTo>
                  <a:pt x="379" y="70"/>
                </a:lnTo>
                <a:lnTo>
                  <a:pt x="377" y="65"/>
                </a:lnTo>
                <a:lnTo>
                  <a:pt x="380" y="49"/>
                </a:lnTo>
                <a:lnTo>
                  <a:pt x="383" y="51"/>
                </a:lnTo>
                <a:lnTo>
                  <a:pt x="384" y="51"/>
                </a:lnTo>
                <a:lnTo>
                  <a:pt x="386" y="49"/>
                </a:lnTo>
                <a:lnTo>
                  <a:pt x="386" y="46"/>
                </a:lnTo>
                <a:lnTo>
                  <a:pt x="391" y="41"/>
                </a:lnTo>
                <a:lnTo>
                  <a:pt x="390" y="36"/>
                </a:lnTo>
                <a:lnTo>
                  <a:pt x="388" y="33"/>
                </a:lnTo>
                <a:lnTo>
                  <a:pt x="386" y="28"/>
                </a:lnTo>
                <a:lnTo>
                  <a:pt x="382" y="25"/>
                </a:lnTo>
                <a:lnTo>
                  <a:pt x="377" y="23"/>
                </a:lnTo>
                <a:lnTo>
                  <a:pt x="373" y="21"/>
                </a:lnTo>
                <a:lnTo>
                  <a:pt x="368" y="18"/>
                </a:lnTo>
                <a:lnTo>
                  <a:pt x="360" y="18"/>
                </a:lnTo>
                <a:lnTo>
                  <a:pt x="354" y="15"/>
                </a:lnTo>
                <a:lnTo>
                  <a:pt x="356" y="10"/>
                </a:lnTo>
                <a:lnTo>
                  <a:pt x="353" y="4"/>
                </a:lnTo>
                <a:lnTo>
                  <a:pt x="348" y="2"/>
                </a:lnTo>
                <a:lnTo>
                  <a:pt x="337" y="2"/>
                </a:lnTo>
                <a:lnTo>
                  <a:pt x="335" y="11"/>
                </a:lnTo>
                <a:lnTo>
                  <a:pt x="331" y="17"/>
                </a:lnTo>
                <a:lnTo>
                  <a:pt x="303" y="0"/>
                </a:lnTo>
                <a:lnTo>
                  <a:pt x="297" y="3"/>
                </a:lnTo>
                <a:lnTo>
                  <a:pt x="299" y="9"/>
                </a:lnTo>
                <a:lnTo>
                  <a:pt x="296" y="14"/>
                </a:lnTo>
                <a:lnTo>
                  <a:pt x="297" y="25"/>
                </a:lnTo>
                <a:lnTo>
                  <a:pt x="293" y="30"/>
                </a:lnTo>
                <a:lnTo>
                  <a:pt x="291" y="40"/>
                </a:lnTo>
                <a:lnTo>
                  <a:pt x="287" y="45"/>
                </a:lnTo>
                <a:lnTo>
                  <a:pt x="281" y="45"/>
                </a:lnTo>
                <a:lnTo>
                  <a:pt x="277" y="56"/>
                </a:lnTo>
                <a:lnTo>
                  <a:pt x="272" y="57"/>
                </a:lnTo>
                <a:lnTo>
                  <a:pt x="266" y="57"/>
                </a:lnTo>
                <a:lnTo>
                  <a:pt x="265" y="63"/>
                </a:lnTo>
                <a:lnTo>
                  <a:pt x="264" y="70"/>
                </a:lnTo>
                <a:lnTo>
                  <a:pt x="261" y="75"/>
                </a:lnTo>
                <a:lnTo>
                  <a:pt x="258" y="86"/>
                </a:lnTo>
                <a:lnTo>
                  <a:pt x="257" y="91"/>
                </a:lnTo>
                <a:lnTo>
                  <a:pt x="251" y="93"/>
                </a:lnTo>
                <a:lnTo>
                  <a:pt x="240" y="91"/>
                </a:lnTo>
                <a:lnTo>
                  <a:pt x="240" y="89"/>
                </a:lnTo>
                <a:lnTo>
                  <a:pt x="235" y="84"/>
                </a:lnTo>
                <a:lnTo>
                  <a:pt x="230" y="86"/>
                </a:lnTo>
                <a:lnTo>
                  <a:pt x="230" y="97"/>
                </a:lnTo>
                <a:lnTo>
                  <a:pt x="228" y="102"/>
                </a:lnTo>
                <a:lnTo>
                  <a:pt x="227" y="105"/>
                </a:lnTo>
                <a:lnTo>
                  <a:pt x="223" y="114"/>
                </a:lnTo>
                <a:lnTo>
                  <a:pt x="220" y="120"/>
                </a:lnTo>
                <a:lnTo>
                  <a:pt x="219" y="125"/>
                </a:lnTo>
                <a:lnTo>
                  <a:pt x="217" y="136"/>
                </a:lnTo>
                <a:lnTo>
                  <a:pt x="212" y="143"/>
                </a:lnTo>
                <a:lnTo>
                  <a:pt x="207" y="154"/>
                </a:lnTo>
                <a:lnTo>
                  <a:pt x="204" y="163"/>
                </a:lnTo>
                <a:lnTo>
                  <a:pt x="208" y="169"/>
                </a:lnTo>
                <a:lnTo>
                  <a:pt x="204" y="174"/>
                </a:lnTo>
                <a:lnTo>
                  <a:pt x="205" y="179"/>
                </a:lnTo>
                <a:lnTo>
                  <a:pt x="194" y="188"/>
                </a:lnTo>
                <a:lnTo>
                  <a:pt x="189" y="186"/>
                </a:lnTo>
                <a:lnTo>
                  <a:pt x="179" y="194"/>
                </a:lnTo>
                <a:lnTo>
                  <a:pt x="171" y="192"/>
                </a:lnTo>
                <a:lnTo>
                  <a:pt x="171" y="197"/>
                </a:lnTo>
                <a:lnTo>
                  <a:pt x="170" y="201"/>
                </a:lnTo>
                <a:lnTo>
                  <a:pt x="165" y="204"/>
                </a:lnTo>
                <a:lnTo>
                  <a:pt x="152" y="209"/>
                </a:lnTo>
                <a:lnTo>
                  <a:pt x="147" y="209"/>
                </a:lnTo>
                <a:lnTo>
                  <a:pt x="139" y="205"/>
                </a:lnTo>
                <a:lnTo>
                  <a:pt x="136" y="211"/>
                </a:lnTo>
                <a:lnTo>
                  <a:pt x="127" y="217"/>
                </a:lnTo>
                <a:lnTo>
                  <a:pt x="118" y="216"/>
                </a:lnTo>
                <a:lnTo>
                  <a:pt x="108" y="211"/>
                </a:lnTo>
                <a:lnTo>
                  <a:pt x="102" y="205"/>
                </a:lnTo>
                <a:lnTo>
                  <a:pt x="98" y="200"/>
                </a:lnTo>
                <a:lnTo>
                  <a:pt x="98" y="194"/>
                </a:lnTo>
                <a:lnTo>
                  <a:pt x="78" y="219"/>
                </a:lnTo>
                <a:lnTo>
                  <a:pt x="60" y="232"/>
                </a:lnTo>
                <a:lnTo>
                  <a:pt x="56" y="238"/>
                </a:lnTo>
                <a:lnTo>
                  <a:pt x="56" y="243"/>
                </a:lnTo>
                <a:lnTo>
                  <a:pt x="51" y="247"/>
                </a:lnTo>
                <a:lnTo>
                  <a:pt x="49" y="253"/>
                </a:lnTo>
                <a:lnTo>
                  <a:pt x="45" y="258"/>
                </a:lnTo>
                <a:lnTo>
                  <a:pt x="41" y="261"/>
                </a:lnTo>
                <a:lnTo>
                  <a:pt x="36" y="265"/>
                </a:lnTo>
                <a:lnTo>
                  <a:pt x="34" y="270"/>
                </a:lnTo>
                <a:lnTo>
                  <a:pt x="22" y="274"/>
                </a:lnTo>
                <a:lnTo>
                  <a:pt x="17" y="278"/>
                </a:lnTo>
                <a:lnTo>
                  <a:pt x="11" y="280"/>
                </a:lnTo>
                <a:lnTo>
                  <a:pt x="0" y="287"/>
                </a:lnTo>
                <a:lnTo>
                  <a:pt x="21" y="284"/>
                </a:lnTo>
                <a:lnTo>
                  <a:pt x="32" y="284"/>
                </a:lnTo>
                <a:lnTo>
                  <a:pt x="76" y="277"/>
                </a:lnTo>
                <a:lnTo>
                  <a:pt x="102" y="273"/>
                </a:lnTo>
                <a:lnTo>
                  <a:pt x="122" y="268"/>
                </a:lnTo>
                <a:lnTo>
                  <a:pt x="131" y="268"/>
                </a:lnTo>
                <a:lnTo>
                  <a:pt x="141" y="268"/>
                </a:lnTo>
                <a:lnTo>
                  <a:pt x="162" y="266"/>
                </a:lnTo>
                <a:lnTo>
                  <a:pt x="213" y="258"/>
                </a:lnTo>
                <a:lnTo>
                  <a:pt x="356" y="232"/>
                </a:lnTo>
                <a:lnTo>
                  <a:pt x="428" y="217"/>
                </a:lnTo>
                <a:lnTo>
                  <a:pt x="491" y="204"/>
                </a:lnTo>
                <a:lnTo>
                  <a:pt x="490" y="201"/>
                </a:lnTo>
                <a:lnTo>
                  <a:pt x="493" y="204"/>
                </a:lnTo>
                <a:lnTo>
                  <a:pt x="495" y="202"/>
                </a:lnTo>
                <a:lnTo>
                  <a:pt x="494" y="197"/>
                </a:lnTo>
                <a:lnTo>
                  <a:pt x="494" y="192"/>
                </a:lnTo>
                <a:lnTo>
                  <a:pt x="498" y="196"/>
                </a:lnTo>
                <a:lnTo>
                  <a:pt x="501" y="201"/>
                </a:lnTo>
                <a:lnTo>
                  <a:pt x="504" y="201"/>
                </a:lnTo>
                <a:lnTo>
                  <a:pt x="494" y="185"/>
                </a:lnTo>
                <a:lnTo>
                  <a:pt x="489" y="174"/>
                </a:lnTo>
                <a:close/>
                <a:moveTo>
                  <a:pt x="514" y="72"/>
                </a:moveTo>
                <a:lnTo>
                  <a:pt x="512" y="78"/>
                </a:lnTo>
                <a:lnTo>
                  <a:pt x="512" y="83"/>
                </a:lnTo>
                <a:lnTo>
                  <a:pt x="509" y="87"/>
                </a:lnTo>
                <a:lnTo>
                  <a:pt x="512" y="83"/>
                </a:lnTo>
                <a:lnTo>
                  <a:pt x="516" y="72"/>
                </a:lnTo>
                <a:lnTo>
                  <a:pt x="514" y="72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1" name="Freeform 163"/>
          <p:cNvSpPr>
            <a:spLocks noEditPoints="1"/>
          </p:cNvSpPr>
          <p:nvPr/>
        </p:nvSpPr>
        <p:spPr bwMode="auto">
          <a:xfrm>
            <a:off x="6506111" y="3164337"/>
            <a:ext cx="479969" cy="231045"/>
          </a:xfrm>
          <a:custGeom>
            <a:avLst/>
            <a:gdLst>
              <a:gd name="T0" fmla="*/ 292 w 295"/>
              <a:gd name="T1" fmla="*/ 92 h 142"/>
              <a:gd name="T2" fmla="*/ 227 w 295"/>
              <a:gd name="T3" fmla="*/ 0 h 142"/>
              <a:gd name="T4" fmla="*/ 11 w 295"/>
              <a:gd name="T5" fmla="*/ 83 h 142"/>
              <a:gd name="T6" fmla="*/ 26 w 295"/>
              <a:gd name="T7" fmla="*/ 62 h 142"/>
              <a:gd name="T8" fmla="*/ 44 w 295"/>
              <a:gd name="T9" fmla="*/ 45 h 142"/>
              <a:gd name="T10" fmla="*/ 64 w 295"/>
              <a:gd name="T11" fmla="*/ 50 h 142"/>
              <a:gd name="T12" fmla="*/ 77 w 295"/>
              <a:gd name="T13" fmla="*/ 34 h 142"/>
              <a:gd name="T14" fmla="*/ 103 w 295"/>
              <a:gd name="T15" fmla="*/ 36 h 142"/>
              <a:gd name="T16" fmla="*/ 107 w 295"/>
              <a:gd name="T17" fmla="*/ 49 h 142"/>
              <a:gd name="T18" fmla="*/ 129 w 295"/>
              <a:gd name="T19" fmla="*/ 59 h 142"/>
              <a:gd name="T20" fmla="*/ 144 w 295"/>
              <a:gd name="T21" fmla="*/ 73 h 142"/>
              <a:gd name="T22" fmla="*/ 164 w 295"/>
              <a:gd name="T23" fmla="*/ 76 h 142"/>
              <a:gd name="T24" fmla="*/ 167 w 295"/>
              <a:gd name="T25" fmla="*/ 96 h 142"/>
              <a:gd name="T26" fmla="*/ 159 w 295"/>
              <a:gd name="T27" fmla="*/ 112 h 142"/>
              <a:gd name="T28" fmla="*/ 167 w 295"/>
              <a:gd name="T29" fmla="*/ 122 h 142"/>
              <a:gd name="T30" fmla="*/ 179 w 295"/>
              <a:gd name="T31" fmla="*/ 127 h 142"/>
              <a:gd name="T32" fmla="*/ 187 w 295"/>
              <a:gd name="T33" fmla="*/ 127 h 142"/>
              <a:gd name="T34" fmla="*/ 208 w 295"/>
              <a:gd name="T35" fmla="*/ 135 h 142"/>
              <a:gd name="T36" fmla="*/ 221 w 295"/>
              <a:gd name="T37" fmla="*/ 135 h 142"/>
              <a:gd name="T38" fmla="*/ 197 w 295"/>
              <a:gd name="T39" fmla="*/ 114 h 142"/>
              <a:gd name="T40" fmla="*/ 191 w 295"/>
              <a:gd name="T41" fmla="*/ 100 h 142"/>
              <a:gd name="T42" fmla="*/ 210 w 295"/>
              <a:gd name="T43" fmla="*/ 120 h 142"/>
              <a:gd name="T44" fmla="*/ 197 w 295"/>
              <a:gd name="T45" fmla="*/ 88 h 142"/>
              <a:gd name="T46" fmla="*/ 193 w 295"/>
              <a:gd name="T47" fmla="*/ 65 h 142"/>
              <a:gd name="T48" fmla="*/ 197 w 295"/>
              <a:gd name="T49" fmla="*/ 62 h 142"/>
              <a:gd name="T50" fmla="*/ 191 w 295"/>
              <a:gd name="T51" fmla="*/ 49 h 142"/>
              <a:gd name="T52" fmla="*/ 197 w 295"/>
              <a:gd name="T53" fmla="*/ 38 h 142"/>
              <a:gd name="T54" fmla="*/ 202 w 295"/>
              <a:gd name="T55" fmla="*/ 30 h 142"/>
              <a:gd name="T56" fmla="*/ 214 w 295"/>
              <a:gd name="T57" fmla="*/ 26 h 142"/>
              <a:gd name="T58" fmla="*/ 219 w 295"/>
              <a:gd name="T59" fmla="*/ 13 h 142"/>
              <a:gd name="T60" fmla="*/ 217 w 295"/>
              <a:gd name="T61" fmla="*/ 27 h 142"/>
              <a:gd name="T62" fmla="*/ 210 w 295"/>
              <a:gd name="T63" fmla="*/ 36 h 142"/>
              <a:gd name="T64" fmla="*/ 214 w 295"/>
              <a:gd name="T65" fmla="*/ 53 h 142"/>
              <a:gd name="T66" fmla="*/ 206 w 295"/>
              <a:gd name="T67" fmla="*/ 66 h 142"/>
              <a:gd name="T68" fmla="*/ 213 w 295"/>
              <a:gd name="T69" fmla="*/ 66 h 142"/>
              <a:gd name="T70" fmla="*/ 220 w 295"/>
              <a:gd name="T71" fmla="*/ 81 h 142"/>
              <a:gd name="T72" fmla="*/ 212 w 295"/>
              <a:gd name="T73" fmla="*/ 91 h 142"/>
              <a:gd name="T74" fmla="*/ 223 w 295"/>
              <a:gd name="T75" fmla="*/ 91 h 142"/>
              <a:gd name="T76" fmla="*/ 219 w 295"/>
              <a:gd name="T77" fmla="*/ 95 h 142"/>
              <a:gd name="T78" fmla="*/ 220 w 295"/>
              <a:gd name="T79" fmla="*/ 112 h 142"/>
              <a:gd name="T80" fmla="*/ 233 w 295"/>
              <a:gd name="T81" fmla="*/ 119 h 142"/>
              <a:gd name="T82" fmla="*/ 239 w 295"/>
              <a:gd name="T83" fmla="*/ 116 h 142"/>
              <a:gd name="T84" fmla="*/ 248 w 295"/>
              <a:gd name="T85" fmla="*/ 119 h 142"/>
              <a:gd name="T86" fmla="*/ 252 w 295"/>
              <a:gd name="T87" fmla="*/ 130 h 142"/>
              <a:gd name="T88" fmla="*/ 252 w 295"/>
              <a:gd name="T89" fmla="*/ 142 h 142"/>
              <a:gd name="T90" fmla="*/ 282 w 295"/>
              <a:gd name="T91" fmla="*/ 130 h 142"/>
              <a:gd name="T92" fmla="*/ 292 w 295"/>
              <a:gd name="T93" fmla="*/ 111 h 142"/>
              <a:gd name="T94" fmla="*/ 292 w 295"/>
              <a:gd name="T95" fmla="*/ 127 h 14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95"/>
              <a:gd name="T145" fmla="*/ 0 h 142"/>
              <a:gd name="T146" fmla="*/ 295 w 295"/>
              <a:gd name="T147" fmla="*/ 142 h 142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95" h="142">
                <a:moveTo>
                  <a:pt x="295" y="100"/>
                </a:moveTo>
                <a:lnTo>
                  <a:pt x="289" y="96"/>
                </a:lnTo>
                <a:lnTo>
                  <a:pt x="292" y="93"/>
                </a:lnTo>
                <a:lnTo>
                  <a:pt x="292" y="92"/>
                </a:lnTo>
                <a:lnTo>
                  <a:pt x="255" y="100"/>
                </a:lnTo>
                <a:lnTo>
                  <a:pt x="252" y="95"/>
                </a:lnTo>
                <a:lnTo>
                  <a:pt x="243" y="58"/>
                </a:lnTo>
                <a:lnTo>
                  <a:pt x="227" y="0"/>
                </a:lnTo>
                <a:lnTo>
                  <a:pt x="106" y="26"/>
                </a:lnTo>
                <a:lnTo>
                  <a:pt x="0" y="45"/>
                </a:lnTo>
                <a:lnTo>
                  <a:pt x="7" y="88"/>
                </a:lnTo>
                <a:lnTo>
                  <a:pt x="11" y="83"/>
                </a:lnTo>
                <a:lnTo>
                  <a:pt x="16" y="77"/>
                </a:lnTo>
                <a:lnTo>
                  <a:pt x="19" y="73"/>
                </a:lnTo>
                <a:lnTo>
                  <a:pt x="25" y="66"/>
                </a:lnTo>
                <a:lnTo>
                  <a:pt x="26" y="62"/>
                </a:lnTo>
                <a:lnTo>
                  <a:pt x="31" y="59"/>
                </a:lnTo>
                <a:lnTo>
                  <a:pt x="37" y="61"/>
                </a:lnTo>
                <a:lnTo>
                  <a:pt x="44" y="50"/>
                </a:lnTo>
                <a:lnTo>
                  <a:pt x="44" y="45"/>
                </a:lnTo>
                <a:lnTo>
                  <a:pt x="45" y="45"/>
                </a:lnTo>
                <a:lnTo>
                  <a:pt x="50" y="50"/>
                </a:lnTo>
                <a:lnTo>
                  <a:pt x="56" y="51"/>
                </a:lnTo>
                <a:lnTo>
                  <a:pt x="64" y="50"/>
                </a:lnTo>
                <a:lnTo>
                  <a:pt x="65" y="45"/>
                </a:lnTo>
                <a:lnTo>
                  <a:pt x="69" y="39"/>
                </a:lnTo>
                <a:lnTo>
                  <a:pt x="75" y="39"/>
                </a:lnTo>
                <a:lnTo>
                  <a:pt x="77" y="34"/>
                </a:lnTo>
                <a:lnTo>
                  <a:pt x="82" y="31"/>
                </a:lnTo>
                <a:lnTo>
                  <a:pt x="87" y="34"/>
                </a:lnTo>
                <a:lnTo>
                  <a:pt x="92" y="36"/>
                </a:lnTo>
                <a:lnTo>
                  <a:pt x="103" y="36"/>
                </a:lnTo>
                <a:lnTo>
                  <a:pt x="102" y="42"/>
                </a:lnTo>
                <a:lnTo>
                  <a:pt x="107" y="43"/>
                </a:lnTo>
                <a:lnTo>
                  <a:pt x="107" y="49"/>
                </a:lnTo>
                <a:lnTo>
                  <a:pt x="111" y="53"/>
                </a:lnTo>
                <a:lnTo>
                  <a:pt x="113" y="57"/>
                </a:lnTo>
                <a:lnTo>
                  <a:pt x="124" y="57"/>
                </a:lnTo>
                <a:lnTo>
                  <a:pt x="129" y="59"/>
                </a:lnTo>
                <a:lnTo>
                  <a:pt x="132" y="65"/>
                </a:lnTo>
                <a:lnTo>
                  <a:pt x="130" y="70"/>
                </a:lnTo>
                <a:lnTo>
                  <a:pt x="136" y="73"/>
                </a:lnTo>
                <a:lnTo>
                  <a:pt x="144" y="73"/>
                </a:lnTo>
                <a:lnTo>
                  <a:pt x="149" y="76"/>
                </a:lnTo>
                <a:lnTo>
                  <a:pt x="153" y="78"/>
                </a:lnTo>
                <a:lnTo>
                  <a:pt x="158" y="80"/>
                </a:lnTo>
                <a:lnTo>
                  <a:pt x="164" y="76"/>
                </a:lnTo>
                <a:lnTo>
                  <a:pt x="170" y="80"/>
                </a:lnTo>
                <a:lnTo>
                  <a:pt x="170" y="84"/>
                </a:lnTo>
                <a:lnTo>
                  <a:pt x="167" y="89"/>
                </a:lnTo>
                <a:lnTo>
                  <a:pt x="167" y="96"/>
                </a:lnTo>
                <a:lnTo>
                  <a:pt x="163" y="100"/>
                </a:lnTo>
                <a:lnTo>
                  <a:pt x="163" y="106"/>
                </a:lnTo>
                <a:lnTo>
                  <a:pt x="160" y="111"/>
                </a:lnTo>
                <a:lnTo>
                  <a:pt x="159" y="112"/>
                </a:lnTo>
                <a:lnTo>
                  <a:pt x="158" y="116"/>
                </a:lnTo>
                <a:lnTo>
                  <a:pt x="158" y="122"/>
                </a:lnTo>
                <a:lnTo>
                  <a:pt x="163" y="127"/>
                </a:lnTo>
                <a:lnTo>
                  <a:pt x="167" y="122"/>
                </a:lnTo>
                <a:lnTo>
                  <a:pt x="167" y="118"/>
                </a:lnTo>
                <a:lnTo>
                  <a:pt x="172" y="116"/>
                </a:lnTo>
                <a:lnTo>
                  <a:pt x="175" y="122"/>
                </a:lnTo>
                <a:lnTo>
                  <a:pt x="179" y="127"/>
                </a:lnTo>
                <a:lnTo>
                  <a:pt x="185" y="130"/>
                </a:lnTo>
                <a:lnTo>
                  <a:pt x="185" y="126"/>
                </a:lnTo>
                <a:lnTo>
                  <a:pt x="186" y="122"/>
                </a:lnTo>
                <a:lnTo>
                  <a:pt x="187" y="127"/>
                </a:lnTo>
                <a:lnTo>
                  <a:pt x="193" y="133"/>
                </a:lnTo>
                <a:lnTo>
                  <a:pt x="198" y="130"/>
                </a:lnTo>
                <a:lnTo>
                  <a:pt x="204" y="131"/>
                </a:lnTo>
                <a:lnTo>
                  <a:pt x="208" y="135"/>
                </a:lnTo>
                <a:lnTo>
                  <a:pt x="209" y="135"/>
                </a:lnTo>
                <a:lnTo>
                  <a:pt x="214" y="135"/>
                </a:lnTo>
                <a:lnTo>
                  <a:pt x="220" y="139"/>
                </a:lnTo>
                <a:lnTo>
                  <a:pt x="221" y="135"/>
                </a:lnTo>
                <a:lnTo>
                  <a:pt x="214" y="125"/>
                </a:lnTo>
                <a:lnTo>
                  <a:pt x="210" y="123"/>
                </a:lnTo>
                <a:lnTo>
                  <a:pt x="205" y="118"/>
                </a:lnTo>
                <a:lnTo>
                  <a:pt x="197" y="114"/>
                </a:lnTo>
                <a:lnTo>
                  <a:pt x="193" y="110"/>
                </a:lnTo>
                <a:lnTo>
                  <a:pt x="190" y="99"/>
                </a:lnTo>
                <a:lnTo>
                  <a:pt x="190" y="96"/>
                </a:lnTo>
                <a:lnTo>
                  <a:pt x="191" y="100"/>
                </a:lnTo>
                <a:lnTo>
                  <a:pt x="197" y="111"/>
                </a:lnTo>
                <a:lnTo>
                  <a:pt x="202" y="115"/>
                </a:lnTo>
                <a:lnTo>
                  <a:pt x="208" y="116"/>
                </a:lnTo>
                <a:lnTo>
                  <a:pt x="210" y="120"/>
                </a:lnTo>
                <a:lnTo>
                  <a:pt x="213" y="115"/>
                </a:lnTo>
                <a:lnTo>
                  <a:pt x="202" y="104"/>
                </a:lnTo>
                <a:lnTo>
                  <a:pt x="200" y="93"/>
                </a:lnTo>
                <a:lnTo>
                  <a:pt x="197" y="88"/>
                </a:lnTo>
                <a:lnTo>
                  <a:pt x="198" y="83"/>
                </a:lnTo>
                <a:lnTo>
                  <a:pt x="197" y="78"/>
                </a:lnTo>
                <a:lnTo>
                  <a:pt x="197" y="69"/>
                </a:lnTo>
                <a:lnTo>
                  <a:pt x="193" y="65"/>
                </a:lnTo>
                <a:lnTo>
                  <a:pt x="194" y="65"/>
                </a:lnTo>
                <a:lnTo>
                  <a:pt x="200" y="65"/>
                </a:lnTo>
                <a:lnTo>
                  <a:pt x="201" y="65"/>
                </a:lnTo>
                <a:lnTo>
                  <a:pt x="197" y="62"/>
                </a:lnTo>
                <a:lnTo>
                  <a:pt x="197" y="57"/>
                </a:lnTo>
                <a:lnTo>
                  <a:pt x="185" y="49"/>
                </a:lnTo>
                <a:lnTo>
                  <a:pt x="190" y="47"/>
                </a:lnTo>
                <a:lnTo>
                  <a:pt x="191" y="49"/>
                </a:lnTo>
                <a:lnTo>
                  <a:pt x="197" y="49"/>
                </a:lnTo>
                <a:lnTo>
                  <a:pt x="191" y="43"/>
                </a:lnTo>
                <a:lnTo>
                  <a:pt x="197" y="45"/>
                </a:lnTo>
                <a:lnTo>
                  <a:pt x="197" y="38"/>
                </a:lnTo>
                <a:lnTo>
                  <a:pt x="197" y="35"/>
                </a:lnTo>
                <a:lnTo>
                  <a:pt x="198" y="32"/>
                </a:lnTo>
                <a:lnTo>
                  <a:pt x="202" y="38"/>
                </a:lnTo>
                <a:lnTo>
                  <a:pt x="202" y="30"/>
                </a:lnTo>
                <a:lnTo>
                  <a:pt x="205" y="27"/>
                </a:lnTo>
                <a:lnTo>
                  <a:pt x="205" y="31"/>
                </a:lnTo>
                <a:lnTo>
                  <a:pt x="210" y="30"/>
                </a:lnTo>
                <a:lnTo>
                  <a:pt x="214" y="26"/>
                </a:lnTo>
                <a:lnTo>
                  <a:pt x="210" y="19"/>
                </a:lnTo>
                <a:lnTo>
                  <a:pt x="210" y="16"/>
                </a:lnTo>
                <a:lnTo>
                  <a:pt x="216" y="15"/>
                </a:lnTo>
                <a:lnTo>
                  <a:pt x="219" y="13"/>
                </a:lnTo>
                <a:lnTo>
                  <a:pt x="219" y="19"/>
                </a:lnTo>
                <a:lnTo>
                  <a:pt x="223" y="15"/>
                </a:lnTo>
                <a:lnTo>
                  <a:pt x="224" y="17"/>
                </a:lnTo>
                <a:lnTo>
                  <a:pt x="217" y="27"/>
                </a:lnTo>
                <a:lnTo>
                  <a:pt x="224" y="28"/>
                </a:lnTo>
                <a:lnTo>
                  <a:pt x="220" y="31"/>
                </a:lnTo>
                <a:lnTo>
                  <a:pt x="214" y="31"/>
                </a:lnTo>
                <a:lnTo>
                  <a:pt x="210" y="36"/>
                </a:lnTo>
                <a:lnTo>
                  <a:pt x="208" y="53"/>
                </a:lnTo>
                <a:lnTo>
                  <a:pt x="210" y="58"/>
                </a:lnTo>
                <a:lnTo>
                  <a:pt x="213" y="53"/>
                </a:lnTo>
                <a:lnTo>
                  <a:pt x="214" y="53"/>
                </a:lnTo>
                <a:lnTo>
                  <a:pt x="214" y="58"/>
                </a:lnTo>
                <a:lnTo>
                  <a:pt x="216" y="61"/>
                </a:lnTo>
                <a:lnTo>
                  <a:pt x="210" y="65"/>
                </a:lnTo>
                <a:lnTo>
                  <a:pt x="206" y="66"/>
                </a:lnTo>
                <a:lnTo>
                  <a:pt x="206" y="77"/>
                </a:lnTo>
                <a:lnTo>
                  <a:pt x="206" y="72"/>
                </a:lnTo>
                <a:lnTo>
                  <a:pt x="212" y="69"/>
                </a:lnTo>
                <a:lnTo>
                  <a:pt x="213" y="66"/>
                </a:lnTo>
                <a:lnTo>
                  <a:pt x="217" y="72"/>
                </a:lnTo>
                <a:lnTo>
                  <a:pt x="221" y="72"/>
                </a:lnTo>
                <a:lnTo>
                  <a:pt x="219" y="77"/>
                </a:lnTo>
                <a:lnTo>
                  <a:pt x="220" y="81"/>
                </a:lnTo>
                <a:lnTo>
                  <a:pt x="216" y="77"/>
                </a:lnTo>
                <a:lnTo>
                  <a:pt x="210" y="80"/>
                </a:lnTo>
                <a:lnTo>
                  <a:pt x="209" y="85"/>
                </a:lnTo>
                <a:lnTo>
                  <a:pt x="212" y="91"/>
                </a:lnTo>
                <a:lnTo>
                  <a:pt x="213" y="84"/>
                </a:lnTo>
                <a:lnTo>
                  <a:pt x="219" y="84"/>
                </a:lnTo>
                <a:lnTo>
                  <a:pt x="221" y="85"/>
                </a:lnTo>
                <a:lnTo>
                  <a:pt x="223" y="91"/>
                </a:lnTo>
                <a:lnTo>
                  <a:pt x="229" y="92"/>
                </a:lnTo>
                <a:lnTo>
                  <a:pt x="235" y="91"/>
                </a:lnTo>
                <a:lnTo>
                  <a:pt x="231" y="95"/>
                </a:lnTo>
                <a:lnTo>
                  <a:pt x="219" y="95"/>
                </a:lnTo>
                <a:lnTo>
                  <a:pt x="217" y="100"/>
                </a:lnTo>
                <a:lnTo>
                  <a:pt x="223" y="96"/>
                </a:lnTo>
                <a:lnTo>
                  <a:pt x="220" y="107"/>
                </a:lnTo>
                <a:lnTo>
                  <a:pt x="220" y="112"/>
                </a:lnTo>
                <a:lnTo>
                  <a:pt x="224" y="118"/>
                </a:lnTo>
                <a:lnTo>
                  <a:pt x="223" y="112"/>
                </a:lnTo>
                <a:lnTo>
                  <a:pt x="228" y="115"/>
                </a:lnTo>
                <a:lnTo>
                  <a:pt x="233" y="119"/>
                </a:lnTo>
                <a:lnTo>
                  <a:pt x="238" y="122"/>
                </a:lnTo>
                <a:lnTo>
                  <a:pt x="236" y="116"/>
                </a:lnTo>
                <a:lnTo>
                  <a:pt x="239" y="111"/>
                </a:lnTo>
                <a:lnTo>
                  <a:pt x="239" y="116"/>
                </a:lnTo>
                <a:lnTo>
                  <a:pt x="240" y="118"/>
                </a:lnTo>
                <a:lnTo>
                  <a:pt x="246" y="108"/>
                </a:lnTo>
                <a:lnTo>
                  <a:pt x="246" y="118"/>
                </a:lnTo>
                <a:lnTo>
                  <a:pt x="248" y="119"/>
                </a:lnTo>
                <a:lnTo>
                  <a:pt x="244" y="125"/>
                </a:lnTo>
                <a:lnTo>
                  <a:pt x="246" y="130"/>
                </a:lnTo>
                <a:lnTo>
                  <a:pt x="250" y="127"/>
                </a:lnTo>
                <a:lnTo>
                  <a:pt x="252" y="130"/>
                </a:lnTo>
                <a:lnTo>
                  <a:pt x="258" y="129"/>
                </a:lnTo>
                <a:lnTo>
                  <a:pt x="255" y="134"/>
                </a:lnTo>
                <a:lnTo>
                  <a:pt x="252" y="139"/>
                </a:lnTo>
                <a:lnTo>
                  <a:pt x="252" y="142"/>
                </a:lnTo>
                <a:lnTo>
                  <a:pt x="262" y="139"/>
                </a:lnTo>
                <a:lnTo>
                  <a:pt x="266" y="139"/>
                </a:lnTo>
                <a:lnTo>
                  <a:pt x="271" y="134"/>
                </a:lnTo>
                <a:lnTo>
                  <a:pt x="282" y="130"/>
                </a:lnTo>
                <a:lnTo>
                  <a:pt x="282" y="125"/>
                </a:lnTo>
                <a:lnTo>
                  <a:pt x="286" y="120"/>
                </a:lnTo>
                <a:lnTo>
                  <a:pt x="289" y="110"/>
                </a:lnTo>
                <a:lnTo>
                  <a:pt x="292" y="111"/>
                </a:lnTo>
                <a:lnTo>
                  <a:pt x="295" y="100"/>
                </a:lnTo>
                <a:close/>
                <a:moveTo>
                  <a:pt x="293" y="111"/>
                </a:moveTo>
                <a:lnTo>
                  <a:pt x="290" y="127"/>
                </a:lnTo>
                <a:lnTo>
                  <a:pt x="292" y="127"/>
                </a:lnTo>
                <a:lnTo>
                  <a:pt x="293" y="122"/>
                </a:lnTo>
                <a:lnTo>
                  <a:pt x="295" y="106"/>
                </a:lnTo>
                <a:lnTo>
                  <a:pt x="293" y="11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2" name="Freeform 164"/>
          <p:cNvSpPr>
            <a:spLocks/>
          </p:cNvSpPr>
          <p:nvPr/>
        </p:nvSpPr>
        <p:spPr bwMode="auto">
          <a:xfrm>
            <a:off x="7027335" y="276963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3" name="Freeform 165"/>
          <p:cNvSpPr>
            <a:spLocks/>
          </p:cNvSpPr>
          <p:nvPr/>
        </p:nvSpPr>
        <p:spPr bwMode="auto">
          <a:xfrm>
            <a:off x="7027335" y="2769636"/>
            <a:ext cx="180160" cy="177409"/>
          </a:xfrm>
          <a:custGeom>
            <a:avLst/>
            <a:gdLst>
              <a:gd name="T0" fmla="*/ 0 w 111"/>
              <a:gd name="T1" fmla="*/ 22 h 109"/>
              <a:gd name="T2" fmla="*/ 34 w 111"/>
              <a:gd name="T3" fmla="*/ 15 h 109"/>
              <a:gd name="T4" fmla="*/ 40 w 111"/>
              <a:gd name="T5" fmla="*/ 15 h 109"/>
              <a:gd name="T6" fmla="*/ 49 w 111"/>
              <a:gd name="T7" fmla="*/ 11 h 109"/>
              <a:gd name="T8" fmla="*/ 53 w 111"/>
              <a:gd name="T9" fmla="*/ 11 h 109"/>
              <a:gd name="T10" fmla="*/ 59 w 111"/>
              <a:gd name="T11" fmla="*/ 8 h 109"/>
              <a:gd name="T12" fmla="*/ 88 w 111"/>
              <a:gd name="T13" fmla="*/ 1 h 109"/>
              <a:gd name="T14" fmla="*/ 95 w 111"/>
              <a:gd name="T15" fmla="*/ 0 h 109"/>
              <a:gd name="T16" fmla="*/ 99 w 111"/>
              <a:gd name="T17" fmla="*/ 0 h 109"/>
              <a:gd name="T18" fmla="*/ 110 w 111"/>
              <a:gd name="T19" fmla="*/ 42 h 109"/>
              <a:gd name="T20" fmla="*/ 111 w 111"/>
              <a:gd name="T21" fmla="*/ 47 h 109"/>
              <a:gd name="T22" fmla="*/ 110 w 111"/>
              <a:gd name="T23" fmla="*/ 52 h 109"/>
              <a:gd name="T24" fmla="*/ 110 w 111"/>
              <a:gd name="T25" fmla="*/ 53 h 109"/>
              <a:gd name="T26" fmla="*/ 111 w 111"/>
              <a:gd name="T27" fmla="*/ 56 h 109"/>
              <a:gd name="T28" fmla="*/ 109 w 111"/>
              <a:gd name="T29" fmla="*/ 54 h 109"/>
              <a:gd name="T30" fmla="*/ 98 w 111"/>
              <a:gd name="T31" fmla="*/ 58 h 109"/>
              <a:gd name="T32" fmla="*/ 87 w 111"/>
              <a:gd name="T33" fmla="*/ 65 h 109"/>
              <a:gd name="T34" fmla="*/ 82 w 111"/>
              <a:gd name="T35" fmla="*/ 64 h 109"/>
              <a:gd name="T36" fmla="*/ 82 w 111"/>
              <a:gd name="T37" fmla="*/ 62 h 109"/>
              <a:gd name="T38" fmla="*/ 79 w 111"/>
              <a:gd name="T39" fmla="*/ 61 h 109"/>
              <a:gd name="T40" fmla="*/ 80 w 111"/>
              <a:gd name="T41" fmla="*/ 65 h 109"/>
              <a:gd name="T42" fmla="*/ 80 w 111"/>
              <a:gd name="T43" fmla="*/ 68 h 109"/>
              <a:gd name="T44" fmla="*/ 65 w 111"/>
              <a:gd name="T45" fmla="*/ 72 h 109"/>
              <a:gd name="T46" fmla="*/ 63 w 111"/>
              <a:gd name="T47" fmla="*/ 75 h 109"/>
              <a:gd name="T48" fmla="*/ 57 w 111"/>
              <a:gd name="T49" fmla="*/ 75 h 109"/>
              <a:gd name="T50" fmla="*/ 52 w 111"/>
              <a:gd name="T51" fmla="*/ 77 h 109"/>
              <a:gd name="T52" fmla="*/ 46 w 111"/>
              <a:gd name="T53" fmla="*/ 79 h 109"/>
              <a:gd name="T54" fmla="*/ 38 w 111"/>
              <a:gd name="T55" fmla="*/ 90 h 109"/>
              <a:gd name="T56" fmla="*/ 36 w 111"/>
              <a:gd name="T57" fmla="*/ 87 h 109"/>
              <a:gd name="T58" fmla="*/ 31 w 111"/>
              <a:gd name="T59" fmla="*/ 92 h 109"/>
              <a:gd name="T60" fmla="*/ 26 w 111"/>
              <a:gd name="T61" fmla="*/ 96 h 109"/>
              <a:gd name="T62" fmla="*/ 15 w 111"/>
              <a:gd name="T63" fmla="*/ 106 h 109"/>
              <a:gd name="T64" fmla="*/ 11 w 111"/>
              <a:gd name="T65" fmla="*/ 109 h 109"/>
              <a:gd name="T66" fmla="*/ 6 w 111"/>
              <a:gd name="T67" fmla="*/ 103 h 109"/>
              <a:gd name="T68" fmla="*/ 6 w 111"/>
              <a:gd name="T69" fmla="*/ 100 h 109"/>
              <a:gd name="T70" fmla="*/ 14 w 111"/>
              <a:gd name="T71" fmla="*/ 92 h 109"/>
              <a:gd name="T72" fmla="*/ 14 w 111"/>
              <a:gd name="T73" fmla="*/ 87 h 109"/>
              <a:gd name="T74" fmla="*/ 10 w 111"/>
              <a:gd name="T75" fmla="*/ 81 h 109"/>
              <a:gd name="T76" fmla="*/ 0 w 111"/>
              <a:gd name="T77" fmla="*/ 22 h 1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1"/>
              <a:gd name="T118" fmla="*/ 0 h 109"/>
              <a:gd name="T119" fmla="*/ 111 w 111"/>
              <a:gd name="T120" fmla="*/ 109 h 10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1" h="109">
                <a:moveTo>
                  <a:pt x="0" y="22"/>
                </a:moveTo>
                <a:lnTo>
                  <a:pt x="34" y="15"/>
                </a:lnTo>
                <a:lnTo>
                  <a:pt x="40" y="15"/>
                </a:lnTo>
                <a:lnTo>
                  <a:pt x="49" y="11"/>
                </a:lnTo>
                <a:lnTo>
                  <a:pt x="53" y="11"/>
                </a:lnTo>
                <a:lnTo>
                  <a:pt x="59" y="8"/>
                </a:lnTo>
                <a:lnTo>
                  <a:pt x="88" y="1"/>
                </a:lnTo>
                <a:lnTo>
                  <a:pt x="95" y="0"/>
                </a:lnTo>
                <a:lnTo>
                  <a:pt x="99" y="0"/>
                </a:lnTo>
                <a:lnTo>
                  <a:pt x="110" y="42"/>
                </a:lnTo>
                <a:lnTo>
                  <a:pt x="111" y="47"/>
                </a:lnTo>
                <a:lnTo>
                  <a:pt x="110" y="52"/>
                </a:lnTo>
                <a:lnTo>
                  <a:pt x="110" y="53"/>
                </a:lnTo>
                <a:lnTo>
                  <a:pt x="111" y="56"/>
                </a:lnTo>
                <a:lnTo>
                  <a:pt x="109" y="54"/>
                </a:lnTo>
                <a:lnTo>
                  <a:pt x="98" y="58"/>
                </a:lnTo>
                <a:lnTo>
                  <a:pt x="87" y="65"/>
                </a:lnTo>
                <a:lnTo>
                  <a:pt x="82" y="64"/>
                </a:lnTo>
                <a:lnTo>
                  <a:pt x="82" y="62"/>
                </a:lnTo>
                <a:lnTo>
                  <a:pt x="79" y="61"/>
                </a:lnTo>
                <a:lnTo>
                  <a:pt x="80" y="65"/>
                </a:lnTo>
                <a:lnTo>
                  <a:pt x="80" y="68"/>
                </a:lnTo>
                <a:lnTo>
                  <a:pt x="65" y="72"/>
                </a:lnTo>
                <a:lnTo>
                  <a:pt x="63" y="75"/>
                </a:lnTo>
                <a:lnTo>
                  <a:pt x="57" y="75"/>
                </a:lnTo>
                <a:lnTo>
                  <a:pt x="52" y="77"/>
                </a:lnTo>
                <a:lnTo>
                  <a:pt x="46" y="79"/>
                </a:lnTo>
                <a:lnTo>
                  <a:pt x="38" y="90"/>
                </a:lnTo>
                <a:lnTo>
                  <a:pt x="36" y="87"/>
                </a:lnTo>
                <a:lnTo>
                  <a:pt x="31" y="92"/>
                </a:lnTo>
                <a:lnTo>
                  <a:pt x="26" y="96"/>
                </a:lnTo>
                <a:lnTo>
                  <a:pt x="15" y="106"/>
                </a:lnTo>
                <a:lnTo>
                  <a:pt x="11" y="109"/>
                </a:lnTo>
                <a:lnTo>
                  <a:pt x="6" y="103"/>
                </a:lnTo>
                <a:lnTo>
                  <a:pt x="6" y="100"/>
                </a:lnTo>
                <a:lnTo>
                  <a:pt x="14" y="92"/>
                </a:lnTo>
                <a:lnTo>
                  <a:pt x="14" y="87"/>
                </a:lnTo>
                <a:lnTo>
                  <a:pt x="10" y="81"/>
                </a:lnTo>
                <a:lnTo>
                  <a:pt x="0" y="22"/>
                </a:lnTo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Freeform 166"/>
          <p:cNvSpPr>
            <a:spLocks/>
          </p:cNvSpPr>
          <p:nvPr/>
        </p:nvSpPr>
        <p:spPr bwMode="auto">
          <a:xfrm>
            <a:off x="7076848" y="2325422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  <a:close/>
              </a:path>
            </a:pathLst>
          </a:custGeom>
          <a:solidFill>
            <a:srgbClr val="D0BC8F"/>
          </a:solidFill>
          <a:ln w="9525">
            <a:noFill/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5" name="Freeform 167"/>
          <p:cNvSpPr>
            <a:spLocks/>
          </p:cNvSpPr>
          <p:nvPr/>
        </p:nvSpPr>
        <p:spPr bwMode="auto">
          <a:xfrm>
            <a:off x="7076848" y="2325422"/>
            <a:ext cx="177409" cy="367197"/>
          </a:xfrm>
          <a:custGeom>
            <a:avLst/>
            <a:gdLst>
              <a:gd name="T0" fmla="*/ 14 w 109"/>
              <a:gd name="T1" fmla="*/ 226 h 226"/>
              <a:gd name="T2" fmla="*/ 9 w 109"/>
              <a:gd name="T3" fmla="*/ 221 h 226"/>
              <a:gd name="T4" fmla="*/ 6 w 109"/>
              <a:gd name="T5" fmla="*/ 215 h 226"/>
              <a:gd name="T6" fmla="*/ 6 w 109"/>
              <a:gd name="T7" fmla="*/ 209 h 226"/>
              <a:gd name="T8" fmla="*/ 9 w 109"/>
              <a:gd name="T9" fmla="*/ 204 h 226"/>
              <a:gd name="T10" fmla="*/ 6 w 109"/>
              <a:gd name="T11" fmla="*/ 189 h 226"/>
              <a:gd name="T12" fmla="*/ 6 w 109"/>
              <a:gd name="T13" fmla="*/ 178 h 226"/>
              <a:gd name="T14" fmla="*/ 0 w 109"/>
              <a:gd name="T15" fmla="*/ 159 h 226"/>
              <a:gd name="T16" fmla="*/ 3 w 109"/>
              <a:gd name="T17" fmla="*/ 155 h 226"/>
              <a:gd name="T18" fmla="*/ 2 w 109"/>
              <a:gd name="T19" fmla="*/ 147 h 226"/>
              <a:gd name="T20" fmla="*/ 6 w 109"/>
              <a:gd name="T21" fmla="*/ 141 h 226"/>
              <a:gd name="T22" fmla="*/ 7 w 109"/>
              <a:gd name="T23" fmla="*/ 136 h 226"/>
              <a:gd name="T24" fmla="*/ 6 w 109"/>
              <a:gd name="T25" fmla="*/ 131 h 226"/>
              <a:gd name="T26" fmla="*/ 9 w 109"/>
              <a:gd name="T27" fmla="*/ 125 h 226"/>
              <a:gd name="T28" fmla="*/ 7 w 109"/>
              <a:gd name="T29" fmla="*/ 120 h 226"/>
              <a:gd name="T30" fmla="*/ 10 w 109"/>
              <a:gd name="T31" fmla="*/ 110 h 226"/>
              <a:gd name="T32" fmla="*/ 6 w 109"/>
              <a:gd name="T33" fmla="*/ 99 h 226"/>
              <a:gd name="T34" fmla="*/ 6 w 109"/>
              <a:gd name="T35" fmla="*/ 94 h 226"/>
              <a:gd name="T36" fmla="*/ 11 w 109"/>
              <a:gd name="T37" fmla="*/ 90 h 226"/>
              <a:gd name="T38" fmla="*/ 13 w 109"/>
              <a:gd name="T39" fmla="*/ 89 h 226"/>
              <a:gd name="T40" fmla="*/ 22 w 109"/>
              <a:gd name="T41" fmla="*/ 79 h 226"/>
              <a:gd name="T42" fmla="*/ 26 w 109"/>
              <a:gd name="T43" fmla="*/ 71 h 226"/>
              <a:gd name="T44" fmla="*/ 26 w 109"/>
              <a:gd name="T45" fmla="*/ 66 h 226"/>
              <a:gd name="T46" fmla="*/ 25 w 109"/>
              <a:gd name="T47" fmla="*/ 61 h 226"/>
              <a:gd name="T48" fmla="*/ 21 w 109"/>
              <a:gd name="T49" fmla="*/ 56 h 226"/>
              <a:gd name="T50" fmla="*/ 19 w 109"/>
              <a:gd name="T51" fmla="*/ 51 h 226"/>
              <a:gd name="T52" fmla="*/ 22 w 109"/>
              <a:gd name="T53" fmla="*/ 40 h 226"/>
              <a:gd name="T54" fmla="*/ 19 w 109"/>
              <a:gd name="T55" fmla="*/ 32 h 226"/>
              <a:gd name="T56" fmla="*/ 21 w 109"/>
              <a:gd name="T57" fmla="*/ 30 h 226"/>
              <a:gd name="T58" fmla="*/ 21 w 109"/>
              <a:gd name="T59" fmla="*/ 29 h 226"/>
              <a:gd name="T60" fmla="*/ 19 w 109"/>
              <a:gd name="T61" fmla="*/ 23 h 226"/>
              <a:gd name="T62" fmla="*/ 22 w 109"/>
              <a:gd name="T63" fmla="*/ 14 h 226"/>
              <a:gd name="T64" fmla="*/ 22 w 109"/>
              <a:gd name="T65" fmla="*/ 9 h 226"/>
              <a:gd name="T66" fmla="*/ 28 w 109"/>
              <a:gd name="T67" fmla="*/ 5 h 226"/>
              <a:gd name="T68" fmla="*/ 33 w 109"/>
              <a:gd name="T69" fmla="*/ 6 h 226"/>
              <a:gd name="T70" fmla="*/ 38 w 109"/>
              <a:gd name="T71" fmla="*/ 0 h 226"/>
              <a:gd name="T72" fmla="*/ 38 w 109"/>
              <a:gd name="T73" fmla="*/ 3 h 226"/>
              <a:gd name="T74" fmla="*/ 78 w 109"/>
              <a:gd name="T75" fmla="*/ 121 h 226"/>
              <a:gd name="T76" fmla="*/ 83 w 109"/>
              <a:gd name="T77" fmla="*/ 137 h 226"/>
              <a:gd name="T78" fmla="*/ 83 w 109"/>
              <a:gd name="T79" fmla="*/ 143 h 226"/>
              <a:gd name="T80" fmla="*/ 86 w 109"/>
              <a:gd name="T81" fmla="*/ 147 h 226"/>
              <a:gd name="T82" fmla="*/ 87 w 109"/>
              <a:gd name="T83" fmla="*/ 152 h 226"/>
              <a:gd name="T84" fmla="*/ 93 w 109"/>
              <a:gd name="T85" fmla="*/ 156 h 226"/>
              <a:gd name="T86" fmla="*/ 98 w 109"/>
              <a:gd name="T87" fmla="*/ 159 h 226"/>
              <a:gd name="T88" fmla="*/ 99 w 109"/>
              <a:gd name="T89" fmla="*/ 165 h 226"/>
              <a:gd name="T90" fmla="*/ 104 w 109"/>
              <a:gd name="T91" fmla="*/ 170 h 226"/>
              <a:gd name="T92" fmla="*/ 106 w 109"/>
              <a:gd name="T93" fmla="*/ 171 h 226"/>
              <a:gd name="T94" fmla="*/ 109 w 109"/>
              <a:gd name="T95" fmla="*/ 173 h 226"/>
              <a:gd name="T96" fmla="*/ 106 w 109"/>
              <a:gd name="T97" fmla="*/ 184 h 226"/>
              <a:gd name="T98" fmla="*/ 106 w 109"/>
              <a:gd name="T99" fmla="*/ 189 h 226"/>
              <a:gd name="T100" fmla="*/ 104 w 109"/>
              <a:gd name="T101" fmla="*/ 189 h 226"/>
              <a:gd name="T102" fmla="*/ 101 w 109"/>
              <a:gd name="T103" fmla="*/ 189 h 226"/>
              <a:gd name="T104" fmla="*/ 95 w 109"/>
              <a:gd name="T105" fmla="*/ 193 h 226"/>
              <a:gd name="T106" fmla="*/ 93 w 109"/>
              <a:gd name="T107" fmla="*/ 198 h 226"/>
              <a:gd name="T108" fmla="*/ 91 w 109"/>
              <a:gd name="T109" fmla="*/ 197 h 226"/>
              <a:gd name="T110" fmla="*/ 87 w 109"/>
              <a:gd name="T111" fmla="*/ 203 h 226"/>
              <a:gd name="T112" fmla="*/ 82 w 109"/>
              <a:gd name="T113" fmla="*/ 211 h 226"/>
              <a:gd name="T114" fmla="*/ 14 w 109"/>
              <a:gd name="T115" fmla="*/ 226 h 22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09"/>
              <a:gd name="T175" fmla="*/ 0 h 226"/>
              <a:gd name="T176" fmla="*/ 109 w 109"/>
              <a:gd name="T177" fmla="*/ 226 h 22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09" h="226">
                <a:moveTo>
                  <a:pt x="14" y="226"/>
                </a:moveTo>
                <a:lnTo>
                  <a:pt x="9" y="221"/>
                </a:lnTo>
                <a:lnTo>
                  <a:pt x="6" y="215"/>
                </a:lnTo>
                <a:lnTo>
                  <a:pt x="6" y="209"/>
                </a:lnTo>
                <a:lnTo>
                  <a:pt x="9" y="204"/>
                </a:lnTo>
                <a:lnTo>
                  <a:pt x="6" y="189"/>
                </a:lnTo>
                <a:lnTo>
                  <a:pt x="6" y="178"/>
                </a:lnTo>
                <a:lnTo>
                  <a:pt x="0" y="159"/>
                </a:lnTo>
                <a:lnTo>
                  <a:pt x="3" y="155"/>
                </a:lnTo>
                <a:lnTo>
                  <a:pt x="2" y="147"/>
                </a:lnTo>
                <a:lnTo>
                  <a:pt x="6" y="141"/>
                </a:lnTo>
                <a:lnTo>
                  <a:pt x="7" y="136"/>
                </a:lnTo>
                <a:lnTo>
                  <a:pt x="6" y="131"/>
                </a:lnTo>
                <a:lnTo>
                  <a:pt x="9" y="125"/>
                </a:lnTo>
                <a:lnTo>
                  <a:pt x="7" y="120"/>
                </a:lnTo>
                <a:lnTo>
                  <a:pt x="10" y="110"/>
                </a:lnTo>
                <a:lnTo>
                  <a:pt x="6" y="99"/>
                </a:lnTo>
                <a:lnTo>
                  <a:pt x="6" y="94"/>
                </a:lnTo>
                <a:lnTo>
                  <a:pt x="11" y="90"/>
                </a:lnTo>
                <a:lnTo>
                  <a:pt x="13" y="89"/>
                </a:lnTo>
                <a:lnTo>
                  <a:pt x="22" y="79"/>
                </a:lnTo>
                <a:lnTo>
                  <a:pt x="26" y="71"/>
                </a:lnTo>
                <a:lnTo>
                  <a:pt x="26" y="66"/>
                </a:lnTo>
                <a:lnTo>
                  <a:pt x="25" y="61"/>
                </a:lnTo>
                <a:lnTo>
                  <a:pt x="21" y="56"/>
                </a:lnTo>
                <a:lnTo>
                  <a:pt x="19" y="51"/>
                </a:lnTo>
                <a:lnTo>
                  <a:pt x="22" y="40"/>
                </a:lnTo>
                <a:lnTo>
                  <a:pt x="19" y="32"/>
                </a:lnTo>
                <a:lnTo>
                  <a:pt x="21" y="30"/>
                </a:lnTo>
                <a:lnTo>
                  <a:pt x="21" y="29"/>
                </a:lnTo>
                <a:lnTo>
                  <a:pt x="19" y="23"/>
                </a:lnTo>
                <a:lnTo>
                  <a:pt x="22" y="14"/>
                </a:lnTo>
                <a:lnTo>
                  <a:pt x="22" y="9"/>
                </a:lnTo>
                <a:lnTo>
                  <a:pt x="28" y="5"/>
                </a:lnTo>
                <a:lnTo>
                  <a:pt x="33" y="6"/>
                </a:lnTo>
                <a:lnTo>
                  <a:pt x="38" y="0"/>
                </a:lnTo>
                <a:lnTo>
                  <a:pt x="38" y="3"/>
                </a:lnTo>
                <a:lnTo>
                  <a:pt x="78" y="121"/>
                </a:lnTo>
                <a:lnTo>
                  <a:pt x="83" y="137"/>
                </a:lnTo>
                <a:lnTo>
                  <a:pt x="83" y="143"/>
                </a:lnTo>
                <a:lnTo>
                  <a:pt x="86" y="147"/>
                </a:lnTo>
                <a:lnTo>
                  <a:pt x="87" y="152"/>
                </a:lnTo>
                <a:lnTo>
                  <a:pt x="93" y="156"/>
                </a:lnTo>
                <a:lnTo>
                  <a:pt x="98" y="159"/>
                </a:lnTo>
                <a:lnTo>
                  <a:pt x="99" y="165"/>
                </a:lnTo>
                <a:lnTo>
                  <a:pt x="104" y="170"/>
                </a:lnTo>
                <a:lnTo>
                  <a:pt x="106" y="171"/>
                </a:lnTo>
                <a:lnTo>
                  <a:pt x="109" y="173"/>
                </a:lnTo>
                <a:lnTo>
                  <a:pt x="106" y="184"/>
                </a:lnTo>
                <a:lnTo>
                  <a:pt x="106" y="189"/>
                </a:lnTo>
                <a:lnTo>
                  <a:pt x="104" y="189"/>
                </a:lnTo>
                <a:lnTo>
                  <a:pt x="101" y="189"/>
                </a:lnTo>
                <a:lnTo>
                  <a:pt x="95" y="193"/>
                </a:lnTo>
                <a:lnTo>
                  <a:pt x="93" y="198"/>
                </a:lnTo>
                <a:lnTo>
                  <a:pt x="91" y="197"/>
                </a:lnTo>
                <a:lnTo>
                  <a:pt x="87" y="203"/>
                </a:lnTo>
                <a:lnTo>
                  <a:pt x="82" y="211"/>
                </a:lnTo>
                <a:lnTo>
                  <a:pt x="14" y="226"/>
                </a:lnTo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6" name="Freeform 168"/>
          <p:cNvSpPr>
            <a:spLocks noEditPoints="1"/>
          </p:cNvSpPr>
          <p:nvPr/>
        </p:nvSpPr>
        <p:spPr bwMode="auto">
          <a:xfrm>
            <a:off x="7188244" y="2761384"/>
            <a:ext cx="81141" cy="99019"/>
          </a:xfrm>
          <a:custGeom>
            <a:avLst/>
            <a:gdLst>
              <a:gd name="T0" fmla="*/ 31 w 50"/>
              <a:gd name="T1" fmla="*/ 13 h 61"/>
              <a:gd name="T2" fmla="*/ 30 w 50"/>
              <a:gd name="T3" fmla="*/ 9 h 61"/>
              <a:gd name="T4" fmla="*/ 27 w 50"/>
              <a:gd name="T5" fmla="*/ 8 h 61"/>
              <a:gd name="T6" fmla="*/ 25 w 50"/>
              <a:gd name="T7" fmla="*/ 2 h 61"/>
              <a:gd name="T8" fmla="*/ 21 w 50"/>
              <a:gd name="T9" fmla="*/ 0 h 61"/>
              <a:gd name="T10" fmla="*/ 0 w 50"/>
              <a:gd name="T11" fmla="*/ 5 h 61"/>
              <a:gd name="T12" fmla="*/ 11 w 50"/>
              <a:gd name="T13" fmla="*/ 47 h 61"/>
              <a:gd name="T14" fmla="*/ 12 w 50"/>
              <a:gd name="T15" fmla="*/ 52 h 61"/>
              <a:gd name="T16" fmla="*/ 11 w 50"/>
              <a:gd name="T17" fmla="*/ 57 h 61"/>
              <a:gd name="T18" fmla="*/ 11 w 50"/>
              <a:gd name="T19" fmla="*/ 58 h 61"/>
              <a:gd name="T20" fmla="*/ 12 w 50"/>
              <a:gd name="T21" fmla="*/ 61 h 61"/>
              <a:gd name="T22" fmla="*/ 18 w 50"/>
              <a:gd name="T23" fmla="*/ 58 h 61"/>
              <a:gd name="T24" fmla="*/ 33 w 50"/>
              <a:gd name="T25" fmla="*/ 48 h 61"/>
              <a:gd name="T26" fmla="*/ 33 w 50"/>
              <a:gd name="T27" fmla="*/ 43 h 61"/>
              <a:gd name="T28" fmla="*/ 31 w 50"/>
              <a:gd name="T29" fmla="*/ 35 h 61"/>
              <a:gd name="T30" fmla="*/ 31 w 50"/>
              <a:gd name="T31" fmla="*/ 31 h 61"/>
              <a:gd name="T32" fmla="*/ 27 w 50"/>
              <a:gd name="T33" fmla="*/ 25 h 61"/>
              <a:gd name="T34" fmla="*/ 30 w 50"/>
              <a:gd name="T35" fmla="*/ 20 h 61"/>
              <a:gd name="T36" fmla="*/ 29 w 50"/>
              <a:gd name="T37" fmla="*/ 15 h 61"/>
              <a:gd name="T38" fmla="*/ 33 w 50"/>
              <a:gd name="T39" fmla="*/ 20 h 61"/>
              <a:gd name="T40" fmla="*/ 36 w 50"/>
              <a:gd name="T41" fmla="*/ 17 h 61"/>
              <a:gd name="T42" fmla="*/ 34 w 50"/>
              <a:gd name="T43" fmla="*/ 17 h 61"/>
              <a:gd name="T44" fmla="*/ 31 w 50"/>
              <a:gd name="T45" fmla="*/ 13 h 61"/>
              <a:gd name="T46" fmla="*/ 36 w 50"/>
              <a:gd name="T47" fmla="*/ 23 h 61"/>
              <a:gd name="T48" fmla="*/ 40 w 50"/>
              <a:gd name="T49" fmla="*/ 20 h 61"/>
              <a:gd name="T50" fmla="*/ 36 w 50"/>
              <a:gd name="T51" fmla="*/ 17 h 61"/>
              <a:gd name="T52" fmla="*/ 36 w 50"/>
              <a:gd name="T53" fmla="*/ 23 h 61"/>
              <a:gd name="T54" fmla="*/ 49 w 50"/>
              <a:gd name="T55" fmla="*/ 31 h 61"/>
              <a:gd name="T56" fmla="*/ 48 w 50"/>
              <a:gd name="T57" fmla="*/ 24 h 61"/>
              <a:gd name="T58" fmla="*/ 42 w 50"/>
              <a:gd name="T59" fmla="*/ 23 h 61"/>
              <a:gd name="T60" fmla="*/ 45 w 50"/>
              <a:gd name="T61" fmla="*/ 34 h 61"/>
              <a:gd name="T62" fmla="*/ 48 w 50"/>
              <a:gd name="T63" fmla="*/ 39 h 61"/>
              <a:gd name="T64" fmla="*/ 50 w 50"/>
              <a:gd name="T65" fmla="*/ 35 h 61"/>
              <a:gd name="T66" fmla="*/ 49 w 50"/>
              <a:gd name="T67" fmla="*/ 31 h 6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"/>
              <a:gd name="T103" fmla="*/ 0 h 61"/>
              <a:gd name="T104" fmla="*/ 50 w 50"/>
              <a:gd name="T105" fmla="*/ 61 h 6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" h="61">
                <a:moveTo>
                  <a:pt x="31" y="13"/>
                </a:moveTo>
                <a:lnTo>
                  <a:pt x="30" y="9"/>
                </a:lnTo>
                <a:lnTo>
                  <a:pt x="27" y="8"/>
                </a:lnTo>
                <a:lnTo>
                  <a:pt x="25" y="2"/>
                </a:lnTo>
                <a:lnTo>
                  <a:pt x="21" y="0"/>
                </a:lnTo>
                <a:lnTo>
                  <a:pt x="0" y="5"/>
                </a:lnTo>
                <a:lnTo>
                  <a:pt x="11" y="47"/>
                </a:lnTo>
                <a:lnTo>
                  <a:pt x="12" y="52"/>
                </a:lnTo>
                <a:lnTo>
                  <a:pt x="11" y="57"/>
                </a:lnTo>
                <a:lnTo>
                  <a:pt x="11" y="58"/>
                </a:lnTo>
                <a:lnTo>
                  <a:pt x="12" y="61"/>
                </a:lnTo>
                <a:lnTo>
                  <a:pt x="18" y="58"/>
                </a:lnTo>
                <a:lnTo>
                  <a:pt x="33" y="48"/>
                </a:lnTo>
                <a:lnTo>
                  <a:pt x="33" y="43"/>
                </a:lnTo>
                <a:lnTo>
                  <a:pt x="31" y="35"/>
                </a:lnTo>
                <a:lnTo>
                  <a:pt x="31" y="31"/>
                </a:lnTo>
                <a:lnTo>
                  <a:pt x="27" y="25"/>
                </a:lnTo>
                <a:lnTo>
                  <a:pt x="30" y="20"/>
                </a:lnTo>
                <a:lnTo>
                  <a:pt x="29" y="15"/>
                </a:lnTo>
                <a:lnTo>
                  <a:pt x="33" y="20"/>
                </a:lnTo>
                <a:lnTo>
                  <a:pt x="36" y="17"/>
                </a:lnTo>
                <a:lnTo>
                  <a:pt x="34" y="17"/>
                </a:lnTo>
                <a:lnTo>
                  <a:pt x="31" y="13"/>
                </a:lnTo>
                <a:close/>
                <a:moveTo>
                  <a:pt x="36" y="23"/>
                </a:moveTo>
                <a:lnTo>
                  <a:pt x="40" y="20"/>
                </a:lnTo>
                <a:lnTo>
                  <a:pt x="36" y="17"/>
                </a:lnTo>
                <a:lnTo>
                  <a:pt x="36" y="23"/>
                </a:lnTo>
                <a:close/>
                <a:moveTo>
                  <a:pt x="49" y="31"/>
                </a:moveTo>
                <a:lnTo>
                  <a:pt x="48" y="24"/>
                </a:lnTo>
                <a:lnTo>
                  <a:pt x="42" y="23"/>
                </a:lnTo>
                <a:lnTo>
                  <a:pt x="45" y="34"/>
                </a:lnTo>
                <a:lnTo>
                  <a:pt x="48" y="39"/>
                </a:lnTo>
                <a:lnTo>
                  <a:pt x="50" y="35"/>
                </a:lnTo>
                <a:lnTo>
                  <a:pt x="49" y="31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7" name="Freeform 169"/>
          <p:cNvSpPr>
            <a:spLocks noEditPoints="1"/>
          </p:cNvSpPr>
          <p:nvPr/>
        </p:nvSpPr>
        <p:spPr bwMode="auto">
          <a:xfrm>
            <a:off x="2011737" y="2718745"/>
            <a:ext cx="860917" cy="1442656"/>
          </a:xfrm>
          <a:custGeom>
            <a:avLst/>
            <a:gdLst>
              <a:gd name="T0" fmla="*/ 514 w 529"/>
              <a:gd name="T1" fmla="*/ 731 h 887"/>
              <a:gd name="T2" fmla="*/ 426 w 529"/>
              <a:gd name="T3" fmla="*/ 583 h 887"/>
              <a:gd name="T4" fmla="*/ 51 w 529"/>
              <a:gd name="T5" fmla="*/ 0 h 887"/>
              <a:gd name="T6" fmla="*/ 45 w 529"/>
              <a:gd name="T7" fmla="*/ 27 h 887"/>
              <a:gd name="T8" fmla="*/ 32 w 529"/>
              <a:gd name="T9" fmla="*/ 77 h 887"/>
              <a:gd name="T10" fmla="*/ 21 w 529"/>
              <a:gd name="T11" fmla="*/ 97 h 887"/>
              <a:gd name="T12" fmla="*/ 2 w 529"/>
              <a:gd name="T13" fmla="*/ 130 h 887"/>
              <a:gd name="T14" fmla="*/ 21 w 529"/>
              <a:gd name="T15" fmla="*/ 177 h 887"/>
              <a:gd name="T16" fmla="*/ 17 w 529"/>
              <a:gd name="T17" fmla="*/ 205 h 887"/>
              <a:gd name="T18" fmla="*/ 11 w 529"/>
              <a:gd name="T19" fmla="*/ 260 h 887"/>
              <a:gd name="T20" fmla="*/ 34 w 529"/>
              <a:gd name="T21" fmla="*/ 302 h 887"/>
              <a:gd name="T22" fmla="*/ 41 w 529"/>
              <a:gd name="T23" fmla="*/ 321 h 887"/>
              <a:gd name="T24" fmla="*/ 32 w 529"/>
              <a:gd name="T25" fmla="*/ 339 h 887"/>
              <a:gd name="T26" fmla="*/ 53 w 529"/>
              <a:gd name="T27" fmla="*/ 355 h 887"/>
              <a:gd name="T28" fmla="*/ 63 w 529"/>
              <a:gd name="T29" fmla="*/ 343 h 887"/>
              <a:gd name="T30" fmla="*/ 86 w 529"/>
              <a:gd name="T31" fmla="*/ 348 h 887"/>
              <a:gd name="T32" fmla="*/ 114 w 529"/>
              <a:gd name="T33" fmla="*/ 347 h 887"/>
              <a:gd name="T34" fmla="*/ 120 w 529"/>
              <a:gd name="T35" fmla="*/ 352 h 887"/>
              <a:gd name="T36" fmla="*/ 109 w 529"/>
              <a:gd name="T37" fmla="*/ 357 h 887"/>
              <a:gd name="T38" fmla="*/ 71 w 529"/>
              <a:gd name="T39" fmla="*/ 347 h 887"/>
              <a:gd name="T40" fmla="*/ 75 w 529"/>
              <a:gd name="T41" fmla="*/ 370 h 887"/>
              <a:gd name="T42" fmla="*/ 70 w 529"/>
              <a:gd name="T43" fmla="*/ 389 h 887"/>
              <a:gd name="T44" fmla="*/ 64 w 529"/>
              <a:gd name="T45" fmla="*/ 365 h 887"/>
              <a:gd name="T46" fmla="*/ 51 w 529"/>
              <a:gd name="T47" fmla="*/ 382 h 887"/>
              <a:gd name="T48" fmla="*/ 51 w 529"/>
              <a:gd name="T49" fmla="*/ 412 h 887"/>
              <a:gd name="T50" fmla="*/ 80 w 529"/>
              <a:gd name="T51" fmla="*/ 449 h 887"/>
              <a:gd name="T52" fmla="*/ 65 w 529"/>
              <a:gd name="T53" fmla="*/ 480 h 887"/>
              <a:gd name="T54" fmla="*/ 82 w 529"/>
              <a:gd name="T55" fmla="*/ 522 h 887"/>
              <a:gd name="T56" fmla="*/ 98 w 529"/>
              <a:gd name="T57" fmla="*/ 559 h 887"/>
              <a:gd name="T58" fmla="*/ 106 w 529"/>
              <a:gd name="T59" fmla="*/ 594 h 887"/>
              <a:gd name="T60" fmla="*/ 114 w 529"/>
              <a:gd name="T61" fmla="*/ 620 h 887"/>
              <a:gd name="T62" fmla="*/ 109 w 529"/>
              <a:gd name="T63" fmla="*/ 652 h 887"/>
              <a:gd name="T64" fmla="*/ 141 w 529"/>
              <a:gd name="T65" fmla="*/ 668 h 887"/>
              <a:gd name="T66" fmla="*/ 181 w 529"/>
              <a:gd name="T67" fmla="*/ 686 h 887"/>
              <a:gd name="T68" fmla="*/ 213 w 529"/>
              <a:gd name="T69" fmla="*/ 723 h 887"/>
              <a:gd name="T70" fmla="*/ 239 w 529"/>
              <a:gd name="T71" fmla="*/ 747 h 887"/>
              <a:gd name="T72" fmla="*/ 258 w 529"/>
              <a:gd name="T73" fmla="*/ 757 h 887"/>
              <a:gd name="T74" fmla="*/ 295 w 529"/>
              <a:gd name="T75" fmla="*/ 807 h 887"/>
              <a:gd name="T76" fmla="*/ 296 w 529"/>
              <a:gd name="T77" fmla="*/ 856 h 887"/>
              <a:gd name="T78" fmla="*/ 300 w 529"/>
              <a:gd name="T79" fmla="*/ 861 h 887"/>
              <a:gd name="T80" fmla="*/ 471 w 529"/>
              <a:gd name="T81" fmla="*/ 884 h 887"/>
              <a:gd name="T82" fmla="*/ 486 w 529"/>
              <a:gd name="T83" fmla="*/ 869 h 887"/>
              <a:gd name="T84" fmla="*/ 476 w 529"/>
              <a:gd name="T85" fmla="*/ 849 h 887"/>
              <a:gd name="T86" fmla="*/ 491 w 529"/>
              <a:gd name="T87" fmla="*/ 818 h 887"/>
              <a:gd name="T88" fmla="*/ 505 w 529"/>
              <a:gd name="T89" fmla="*/ 784 h 887"/>
              <a:gd name="T90" fmla="*/ 129 w 529"/>
              <a:gd name="T91" fmla="*/ 702 h 887"/>
              <a:gd name="T92" fmla="*/ 137 w 529"/>
              <a:gd name="T93" fmla="*/ 708 h 887"/>
              <a:gd name="T94" fmla="*/ 147 w 529"/>
              <a:gd name="T95" fmla="*/ 706 h 887"/>
              <a:gd name="T96" fmla="*/ 163 w 529"/>
              <a:gd name="T97" fmla="*/ 710 h 887"/>
              <a:gd name="T98" fmla="*/ 156 w 529"/>
              <a:gd name="T99" fmla="*/ 773 h 887"/>
              <a:gd name="T100" fmla="*/ 215 w 529"/>
              <a:gd name="T101" fmla="*/ 822 h 887"/>
              <a:gd name="T102" fmla="*/ 231 w 529"/>
              <a:gd name="T103" fmla="*/ 776 h 887"/>
              <a:gd name="T104" fmla="*/ 238 w 529"/>
              <a:gd name="T105" fmla="*/ 786 h 88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529"/>
              <a:gd name="T160" fmla="*/ 0 h 887"/>
              <a:gd name="T161" fmla="*/ 529 w 529"/>
              <a:gd name="T162" fmla="*/ 887 h 88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529" h="887">
                <a:moveTo>
                  <a:pt x="525" y="758"/>
                </a:moveTo>
                <a:lnTo>
                  <a:pt x="516" y="748"/>
                </a:lnTo>
                <a:lnTo>
                  <a:pt x="516" y="742"/>
                </a:lnTo>
                <a:lnTo>
                  <a:pt x="514" y="736"/>
                </a:lnTo>
                <a:lnTo>
                  <a:pt x="514" y="731"/>
                </a:lnTo>
                <a:lnTo>
                  <a:pt x="512" y="724"/>
                </a:lnTo>
                <a:lnTo>
                  <a:pt x="506" y="713"/>
                </a:lnTo>
                <a:lnTo>
                  <a:pt x="506" y="708"/>
                </a:lnTo>
                <a:lnTo>
                  <a:pt x="506" y="702"/>
                </a:lnTo>
                <a:lnTo>
                  <a:pt x="426" y="583"/>
                </a:lnTo>
                <a:lnTo>
                  <a:pt x="235" y="305"/>
                </a:lnTo>
                <a:lnTo>
                  <a:pt x="249" y="251"/>
                </a:lnTo>
                <a:lnTo>
                  <a:pt x="293" y="65"/>
                </a:lnTo>
                <a:lnTo>
                  <a:pt x="182" y="36"/>
                </a:lnTo>
                <a:lnTo>
                  <a:pt x="51" y="0"/>
                </a:lnTo>
                <a:lnTo>
                  <a:pt x="49" y="0"/>
                </a:lnTo>
                <a:lnTo>
                  <a:pt x="45" y="11"/>
                </a:lnTo>
                <a:lnTo>
                  <a:pt x="42" y="16"/>
                </a:lnTo>
                <a:lnTo>
                  <a:pt x="45" y="22"/>
                </a:lnTo>
                <a:lnTo>
                  <a:pt x="45" y="27"/>
                </a:lnTo>
                <a:lnTo>
                  <a:pt x="46" y="38"/>
                </a:lnTo>
                <a:lnTo>
                  <a:pt x="45" y="39"/>
                </a:lnTo>
                <a:lnTo>
                  <a:pt x="44" y="49"/>
                </a:lnTo>
                <a:lnTo>
                  <a:pt x="30" y="72"/>
                </a:lnTo>
                <a:lnTo>
                  <a:pt x="32" y="77"/>
                </a:lnTo>
                <a:lnTo>
                  <a:pt x="30" y="83"/>
                </a:lnTo>
                <a:lnTo>
                  <a:pt x="26" y="87"/>
                </a:lnTo>
                <a:lnTo>
                  <a:pt x="23" y="93"/>
                </a:lnTo>
                <a:lnTo>
                  <a:pt x="25" y="95"/>
                </a:lnTo>
                <a:lnTo>
                  <a:pt x="21" y="97"/>
                </a:lnTo>
                <a:lnTo>
                  <a:pt x="15" y="100"/>
                </a:lnTo>
                <a:lnTo>
                  <a:pt x="11" y="106"/>
                </a:lnTo>
                <a:lnTo>
                  <a:pt x="7" y="111"/>
                </a:lnTo>
                <a:lnTo>
                  <a:pt x="2" y="122"/>
                </a:lnTo>
                <a:lnTo>
                  <a:pt x="2" y="130"/>
                </a:lnTo>
                <a:lnTo>
                  <a:pt x="0" y="135"/>
                </a:lnTo>
                <a:lnTo>
                  <a:pt x="11" y="152"/>
                </a:lnTo>
                <a:lnTo>
                  <a:pt x="11" y="156"/>
                </a:lnTo>
                <a:lnTo>
                  <a:pt x="15" y="161"/>
                </a:lnTo>
                <a:lnTo>
                  <a:pt x="21" y="177"/>
                </a:lnTo>
                <a:lnTo>
                  <a:pt x="19" y="183"/>
                </a:lnTo>
                <a:lnTo>
                  <a:pt x="21" y="188"/>
                </a:lnTo>
                <a:lnTo>
                  <a:pt x="19" y="194"/>
                </a:lnTo>
                <a:lnTo>
                  <a:pt x="19" y="201"/>
                </a:lnTo>
                <a:lnTo>
                  <a:pt x="17" y="205"/>
                </a:lnTo>
                <a:lnTo>
                  <a:pt x="11" y="215"/>
                </a:lnTo>
                <a:lnTo>
                  <a:pt x="13" y="236"/>
                </a:lnTo>
                <a:lnTo>
                  <a:pt x="11" y="244"/>
                </a:lnTo>
                <a:lnTo>
                  <a:pt x="7" y="249"/>
                </a:lnTo>
                <a:lnTo>
                  <a:pt x="11" y="260"/>
                </a:lnTo>
                <a:lnTo>
                  <a:pt x="18" y="271"/>
                </a:lnTo>
                <a:lnTo>
                  <a:pt x="23" y="286"/>
                </a:lnTo>
                <a:lnTo>
                  <a:pt x="27" y="291"/>
                </a:lnTo>
                <a:lnTo>
                  <a:pt x="32" y="297"/>
                </a:lnTo>
                <a:lnTo>
                  <a:pt x="34" y="302"/>
                </a:lnTo>
                <a:lnTo>
                  <a:pt x="34" y="308"/>
                </a:lnTo>
                <a:lnTo>
                  <a:pt x="34" y="313"/>
                </a:lnTo>
                <a:lnTo>
                  <a:pt x="36" y="310"/>
                </a:lnTo>
                <a:lnTo>
                  <a:pt x="41" y="321"/>
                </a:lnTo>
                <a:lnTo>
                  <a:pt x="42" y="332"/>
                </a:lnTo>
                <a:lnTo>
                  <a:pt x="38" y="321"/>
                </a:lnTo>
                <a:lnTo>
                  <a:pt x="37" y="327"/>
                </a:lnTo>
                <a:lnTo>
                  <a:pt x="34" y="332"/>
                </a:lnTo>
                <a:lnTo>
                  <a:pt x="32" y="339"/>
                </a:lnTo>
                <a:lnTo>
                  <a:pt x="37" y="335"/>
                </a:lnTo>
                <a:lnTo>
                  <a:pt x="42" y="340"/>
                </a:lnTo>
                <a:lnTo>
                  <a:pt x="45" y="346"/>
                </a:lnTo>
                <a:lnTo>
                  <a:pt x="51" y="350"/>
                </a:lnTo>
                <a:lnTo>
                  <a:pt x="53" y="355"/>
                </a:lnTo>
                <a:lnTo>
                  <a:pt x="59" y="361"/>
                </a:lnTo>
                <a:lnTo>
                  <a:pt x="63" y="357"/>
                </a:lnTo>
                <a:lnTo>
                  <a:pt x="60" y="351"/>
                </a:lnTo>
                <a:lnTo>
                  <a:pt x="64" y="348"/>
                </a:lnTo>
                <a:lnTo>
                  <a:pt x="63" y="343"/>
                </a:lnTo>
                <a:lnTo>
                  <a:pt x="65" y="336"/>
                </a:lnTo>
                <a:lnTo>
                  <a:pt x="71" y="335"/>
                </a:lnTo>
                <a:lnTo>
                  <a:pt x="76" y="339"/>
                </a:lnTo>
                <a:lnTo>
                  <a:pt x="80" y="344"/>
                </a:lnTo>
                <a:lnTo>
                  <a:pt x="86" y="348"/>
                </a:lnTo>
                <a:lnTo>
                  <a:pt x="90" y="346"/>
                </a:lnTo>
                <a:lnTo>
                  <a:pt x="95" y="346"/>
                </a:lnTo>
                <a:lnTo>
                  <a:pt x="99" y="351"/>
                </a:lnTo>
                <a:lnTo>
                  <a:pt x="110" y="351"/>
                </a:lnTo>
                <a:lnTo>
                  <a:pt x="114" y="347"/>
                </a:lnTo>
                <a:lnTo>
                  <a:pt x="113" y="351"/>
                </a:lnTo>
                <a:lnTo>
                  <a:pt x="108" y="354"/>
                </a:lnTo>
                <a:lnTo>
                  <a:pt x="113" y="354"/>
                </a:lnTo>
                <a:lnTo>
                  <a:pt x="118" y="352"/>
                </a:lnTo>
                <a:lnTo>
                  <a:pt x="120" y="352"/>
                </a:lnTo>
                <a:lnTo>
                  <a:pt x="124" y="357"/>
                </a:lnTo>
                <a:lnTo>
                  <a:pt x="128" y="362"/>
                </a:lnTo>
                <a:lnTo>
                  <a:pt x="128" y="363"/>
                </a:lnTo>
                <a:lnTo>
                  <a:pt x="120" y="352"/>
                </a:lnTo>
                <a:lnTo>
                  <a:pt x="109" y="357"/>
                </a:lnTo>
                <a:lnTo>
                  <a:pt x="93" y="348"/>
                </a:lnTo>
                <a:lnTo>
                  <a:pt x="84" y="350"/>
                </a:lnTo>
                <a:lnTo>
                  <a:pt x="80" y="346"/>
                </a:lnTo>
                <a:lnTo>
                  <a:pt x="75" y="347"/>
                </a:lnTo>
                <a:lnTo>
                  <a:pt x="71" y="347"/>
                </a:lnTo>
                <a:lnTo>
                  <a:pt x="67" y="352"/>
                </a:lnTo>
                <a:lnTo>
                  <a:pt x="71" y="358"/>
                </a:lnTo>
                <a:lnTo>
                  <a:pt x="70" y="363"/>
                </a:lnTo>
                <a:lnTo>
                  <a:pt x="71" y="369"/>
                </a:lnTo>
                <a:lnTo>
                  <a:pt x="75" y="370"/>
                </a:lnTo>
                <a:lnTo>
                  <a:pt x="76" y="381"/>
                </a:lnTo>
                <a:lnTo>
                  <a:pt x="76" y="390"/>
                </a:lnTo>
                <a:lnTo>
                  <a:pt x="80" y="396"/>
                </a:lnTo>
                <a:lnTo>
                  <a:pt x="75" y="396"/>
                </a:lnTo>
                <a:lnTo>
                  <a:pt x="70" y="389"/>
                </a:lnTo>
                <a:lnTo>
                  <a:pt x="67" y="384"/>
                </a:lnTo>
                <a:lnTo>
                  <a:pt x="61" y="380"/>
                </a:lnTo>
                <a:lnTo>
                  <a:pt x="63" y="375"/>
                </a:lnTo>
                <a:lnTo>
                  <a:pt x="65" y="370"/>
                </a:lnTo>
                <a:lnTo>
                  <a:pt x="64" y="365"/>
                </a:lnTo>
                <a:lnTo>
                  <a:pt x="64" y="362"/>
                </a:lnTo>
                <a:lnTo>
                  <a:pt x="59" y="362"/>
                </a:lnTo>
                <a:lnTo>
                  <a:pt x="56" y="367"/>
                </a:lnTo>
                <a:lnTo>
                  <a:pt x="55" y="373"/>
                </a:lnTo>
                <a:lnTo>
                  <a:pt x="51" y="382"/>
                </a:lnTo>
                <a:lnTo>
                  <a:pt x="55" y="388"/>
                </a:lnTo>
                <a:lnTo>
                  <a:pt x="55" y="399"/>
                </a:lnTo>
                <a:lnTo>
                  <a:pt x="53" y="404"/>
                </a:lnTo>
                <a:lnTo>
                  <a:pt x="51" y="407"/>
                </a:lnTo>
                <a:lnTo>
                  <a:pt x="51" y="412"/>
                </a:lnTo>
                <a:lnTo>
                  <a:pt x="53" y="418"/>
                </a:lnTo>
                <a:lnTo>
                  <a:pt x="61" y="432"/>
                </a:lnTo>
                <a:lnTo>
                  <a:pt x="67" y="438"/>
                </a:lnTo>
                <a:lnTo>
                  <a:pt x="78" y="438"/>
                </a:lnTo>
                <a:lnTo>
                  <a:pt x="80" y="449"/>
                </a:lnTo>
                <a:lnTo>
                  <a:pt x="80" y="460"/>
                </a:lnTo>
                <a:lnTo>
                  <a:pt x="78" y="460"/>
                </a:lnTo>
                <a:lnTo>
                  <a:pt x="76" y="464"/>
                </a:lnTo>
                <a:lnTo>
                  <a:pt x="65" y="469"/>
                </a:lnTo>
                <a:lnTo>
                  <a:pt x="65" y="480"/>
                </a:lnTo>
                <a:lnTo>
                  <a:pt x="64" y="491"/>
                </a:lnTo>
                <a:lnTo>
                  <a:pt x="67" y="496"/>
                </a:lnTo>
                <a:lnTo>
                  <a:pt x="75" y="507"/>
                </a:lnTo>
                <a:lnTo>
                  <a:pt x="78" y="518"/>
                </a:lnTo>
                <a:lnTo>
                  <a:pt x="82" y="522"/>
                </a:lnTo>
                <a:lnTo>
                  <a:pt x="83" y="533"/>
                </a:lnTo>
                <a:lnTo>
                  <a:pt x="89" y="542"/>
                </a:lnTo>
                <a:lnTo>
                  <a:pt x="89" y="548"/>
                </a:lnTo>
                <a:lnTo>
                  <a:pt x="91" y="553"/>
                </a:lnTo>
                <a:lnTo>
                  <a:pt x="98" y="559"/>
                </a:lnTo>
                <a:lnTo>
                  <a:pt x="101" y="569"/>
                </a:lnTo>
                <a:lnTo>
                  <a:pt x="110" y="580"/>
                </a:lnTo>
                <a:lnTo>
                  <a:pt x="112" y="586"/>
                </a:lnTo>
                <a:lnTo>
                  <a:pt x="108" y="588"/>
                </a:lnTo>
                <a:lnTo>
                  <a:pt x="106" y="594"/>
                </a:lnTo>
                <a:lnTo>
                  <a:pt x="110" y="599"/>
                </a:lnTo>
                <a:lnTo>
                  <a:pt x="116" y="602"/>
                </a:lnTo>
                <a:lnTo>
                  <a:pt x="120" y="607"/>
                </a:lnTo>
                <a:lnTo>
                  <a:pt x="120" y="611"/>
                </a:lnTo>
                <a:lnTo>
                  <a:pt x="114" y="620"/>
                </a:lnTo>
                <a:lnTo>
                  <a:pt x="114" y="630"/>
                </a:lnTo>
                <a:lnTo>
                  <a:pt x="112" y="636"/>
                </a:lnTo>
                <a:lnTo>
                  <a:pt x="113" y="641"/>
                </a:lnTo>
                <a:lnTo>
                  <a:pt x="109" y="647"/>
                </a:lnTo>
                <a:lnTo>
                  <a:pt x="109" y="652"/>
                </a:lnTo>
                <a:lnTo>
                  <a:pt x="112" y="654"/>
                </a:lnTo>
                <a:lnTo>
                  <a:pt x="116" y="659"/>
                </a:lnTo>
                <a:lnTo>
                  <a:pt x="120" y="663"/>
                </a:lnTo>
                <a:lnTo>
                  <a:pt x="136" y="666"/>
                </a:lnTo>
                <a:lnTo>
                  <a:pt x="141" y="668"/>
                </a:lnTo>
                <a:lnTo>
                  <a:pt x="147" y="670"/>
                </a:lnTo>
                <a:lnTo>
                  <a:pt x="156" y="677"/>
                </a:lnTo>
                <a:lnTo>
                  <a:pt x="162" y="678"/>
                </a:lnTo>
                <a:lnTo>
                  <a:pt x="173" y="679"/>
                </a:lnTo>
                <a:lnTo>
                  <a:pt x="181" y="686"/>
                </a:lnTo>
                <a:lnTo>
                  <a:pt x="185" y="691"/>
                </a:lnTo>
                <a:lnTo>
                  <a:pt x="190" y="696"/>
                </a:lnTo>
                <a:lnTo>
                  <a:pt x="192" y="706"/>
                </a:lnTo>
                <a:lnTo>
                  <a:pt x="202" y="716"/>
                </a:lnTo>
                <a:lnTo>
                  <a:pt x="213" y="723"/>
                </a:lnTo>
                <a:lnTo>
                  <a:pt x="235" y="725"/>
                </a:lnTo>
                <a:lnTo>
                  <a:pt x="235" y="727"/>
                </a:lnTo>
                <a:lnTo>
                  <a:pt x="239" y="738"/>
                </a:lnTo>
                <a:lnTo>
                  <a:pt x="240" y="743"/>
                </a:lnTo>
                <a:lnTo>
                  <a:pt x="239" y="747"/>
                </a:lnTo>
                <a:lnTo>
                  <a:pt x="239" y="752"/>
                </a:lnTo>
                <a:lnTo>
                  <a:pt x="244" y="757"/>
                </a:lnTo>
                <a:lnTo>
                  <a:pt x="247" y="752"/>
                </a:lnTo>
                <a:lnTo>
                  <a:pt x="253" y="752"/>
                </a:lnTo>
                <a:lnTo>
                  <a:pt x="258" y="757"/>
                </a:lnTo>
                <a:lnTo>
                  <a:pt x="262" y="765"/>
                </a:lnTo>
                <a:lnTo>
                  <a:pt x="266" y="770"/>
                </a:lnTo>
                <a:lnTo>
                  <a:pt x="273" y="774"/>
                </a:lnTo>
                <a:lnTo>
                  <a:pt x="289" y="796"/>
                </a:lnTo>
                <a:lnTo>
                  <a:pt x="295" y="807"/>
                </a:lnTo>
                <a:lnTo>
                  <a:pt x="299" y="819"/>
                </a:lnTo>
                <a:lnTo>
                  <a:pt x="299" y="830"/>
                </a:lnTo>
                <a:lnTo>
                  <a:pt x="299" y="841"/>
                </a:lnTo>
                <a:lnTo>
                  <a:pt x="296" y="850"/>
                </a:lnTo>
                <a:lnTo>
                  <a:pt x="296" y="856"/>
                </a:lnTo>
                <a:lnTo>
                  <a:pt x="297" y="851"/>
                </a:lnTo>
                <a:lnTo>
                  <a:pt x="303" y="856"/>
                </a:lnTo>
                <a:lnTo>
                  <a:pt x="300" y="861"/>
                </a:lnTo>
                <a:lnTo>
                  <a:pt x="299" y="856"/>
                </a:lnTo>
                <a:lnTo>
                  <a:pt x="300" y="861"/>
                </a:lnTo>
                <a:lnTo>
                  <a:pt x="301" y="868"/>
                </a:lnTo>
                <a:lnTo>
                  <a:pt x="304" y="869"/>
                </a:lnTo>
                <a:lnTo>
                  <a:pt x="467" y="885"/>
                </a:lnTo>
                <a:lnTo>
                  <a:pt x="468" y="885"/>
                </a:lnTo>
                <a:lnTo>
                  <a:pt x="471" y="884"/>
                </a:lnTo>
                <a:lnTo>
                  <a:pt x="474" y="885"/>
                </a:lnTo>
                <a:lnTo>
                  <a:pt x="478" y="887"/>
                </a:lnTo>
                <a:lnTo>
                  <a:pt x="480" y="881"/>
                </a:lnTo>
                <a:lnTo>
                  <a:pt x="486" y="879"/>
                </a:lnTo>
                <a:lnTo>
                  <a:pt x="486" y="869"/>
                </a:lnTo>
                <a:lnTo>
                  <a:pt x="485" y="865"/>
                </a:lnTo>
                <a:lnTo>
                  <a:pt x="480" y="861"/>
                </a:lnTo>
                <a:lnTo>
                  <a:pt x="475" y="860"/>
                </a:lnTo>
                <a:lnTo>
                  <a:pt x="474" y="854"/>
                </a:lnTo>
                <a:lnTo>
                  <a:pt x="476" y="849"/>
                </a:lnTo>
                <a:lnTo>
                  <a:pt x="476" y="843"/>
                </a:lnTo>
                <a:lnTo>
                  <a:pt x="475" y="838"/>
                </a:lnTo>
                <a:lnTo>
                  <a:pt x="476" y="833"/>
                </a:lnTo>
                <a:lnTo>
                  <a:pt x="482" y="830"/>
                </a:lnTo>
                <a:lnTo>
                  <a:pt x="491" y="818"/>
                </a:lnTo>
                <a:lnTo>
                  <a:pt x="494" y="811"/>
                </a:lnTo>
                <a:lnTo>
                  <a:pt x="497" y="805"/>
                </a:lnTo>
                <a:lnTo>
                  <a:pt x="497" y="796"/>
                </a:lnTo>
                <a:lnTo>
                  <a:pt x="499" y="786"/>
                </a:lnTo>
                <a:lnTo>
                  <a:pt x="505" y="784"/>
                </a:lnTo>
                <a:lnTo>
                  <a:pt x="508" y="778"/>
                </a:lnTo>
                <a:lnTo>
                  <a:pt x="525" y="769"/>
                </a:lnTo>
                <a:lnTo>
                  <a:pt x="529" y="763"/>
                </a:lnTo>
                <a:lnTo>
                  <a:pt x="525" y="758"/>
                </a:lnTo>
                <a:close/>
                <a:moveTo>
                  <a:pt x="129" y="702"/>
                </a:moveTo>
                <a:lnTo>
                  <a:pt x="124" y="705"/>
                </a:lnTo>
                <a:lnTo>
                  <a:pt x="126" y="710"/>
                </a:lnTo>
                <a:lnTo>
                  <a:pt x="131" y="712"/>
                </a:lnTo>
                <a:lnTo>
                  <a:pt x="136" y="710"/>
                </a:lnTo>
                <a:lnTo>
                  <a:pt x="137" y="708"/>
                </a:lnTo>
                <a:lnTo>
                  <a:pt x="133" y="704"/>
                </a:lnTo>
                <a:lnTo>
                  <a:pt x="129" y="702"/>
                </a:lnTo>
                <a:close/>
                <a:moveTo>
                  <a:pt x="152" y="705"/>
                </a:moveTo>
                <a:lnTo>
                  <a:pt x="148" y="702"/>
                </a:lnTo>
                <a:lnTo>
                  <a:pt x="147" y="706"/>
                </a:lnTo>
                <a:lnTo>
                  <a:pt x="147" y="710"/>
                </a:lnTo>
                <a:lnTo>
                  <a:pt x="152" y="713"/>
                </a:lnTo>
                <a:lnTo>
                  <a:pt x="163" y="713"/>
                </a:lnTo>
                <a:lnTo>
                  <a:pt x="169" y="710"/>
                </a:lnTo>
                <a:lnTo>
                  <a:pt x="163" y="710"/>
                </a:lnTo>
                <a:lnTo>
                  <a:pt x="152" y="705"/>
                </a:lnTo>
                <a:close/>
                <a:moveTo>
                  <a:pt x="152" y="773"/>
                </a:moveTo>
                <a:lnTo>
                  <a:pt x="155" y="777"/>
                </a:lnTo>
                <a:lnTo>
                  <a:pt x="160" y="778"/>
                </a:lnTo>
                <a:lnTo>
                  <a:pt x="156" y="773"/>
                </a:lnTo>
                <a:lnTo>
                  <a:pt x="152" y="773"/>
                </a:lnTo>
                <a:close/>
                <a:moveTo>
                  <a:pt x="215" y="811"/>
                </a:moveTo>
                <a:lnTo>
                  <a:pt x="212" y="805"/>
                </a:lnTo>
                <a:lnTo>
                  <a:pt x="213" y="811"/>
                </a:lnTo>
                <a:lnTo>
                  <a:pt x="215" y="822"/>
                </a:lnTo>
                <a:lnTo>
                  <a:pt x="220" y="826"/>
                </a:lnTo>
                <a:lnTo>
                  <a:pt x="226" y="826"/>
                </a:lnTo>
                <a:lnTo>
                  <a:pt x="217" y="816"/>
                </a:lnTo>
                <a:lnTo>
                  <a:pt x="215" y="811"/>
                </a:lnTo>
                <a:close/>
                <a:moveTo>
                  <a:pt x="231" y="776"/>
                </a:moveTo>
                <a:lnTo>
                  <a:pt x="226" y="771"/>
                </a:lnTo>
                <a:lnTo>
                  <a:pt x="220" y="769"/>
                </a:lnTo>
                <a:lnTo>
                  <a:pt x="226" y="774"/>
                </a:lnTo>
                <a:lnTo>
                  <a:pt x="230" y="785"/>
                </a:lnTo>
                <a:lnTo>
                  <a:pt x="238" y="786"/>
                </a:lnTo>
                <a:lnTo>
                  <a:pt x="236" y="781"/>
                </a:lnTo>
                <a:lnTo>
                  <a:pt x="231" y="77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8" name="Freeform 170"/>
          <p:cNvSpPr>
            <a:spLocks noEditPoints="1"/>
          </p:cNvSpPr>
          <p:nvPr/>
        </p:nvSpPr>
        <p:spPr bwMode="auto">
          <a:xfrm>
            <a:off x="2263411" y="1857833"/>
            <a:ext cx="704137" cy="510225"/>
          </a:xfrm>
          <a:custGeom>
            <a:avLst/>
            <a:gdLst>
              <a:gd name="T0" fmla="*/ 129 w 433"/>
              <a:gd name="T1" fmla="*/ 0 h 313"/>
              <a:gd name="T2" fmla="*/ 127 w 433"/>
              <a:gd name="T3" fmla="*/ 16 h 313"/>
              <a:gd name="T4" fmla="*/ 136 w 433"/>
              <a:gd name="T5" fmla="*/ 34 h 313"/>
              <a:gd name="T6" fmla="*/ 132 w 433"/>
              <a:gd name="T7" fmla="*/ 47 h 313"/>
              <a:gd name="T8" fmla="*/ 127 w 433"/>
              <a:gd name="T9" fmla="*/ 47 h 313"/>
              <a:gd name="T10" fmla="*/ 132 w 433"/>
              <a:gd name="T11" fmla="*/ 66 h 313"/>
              <a:gd name="T12" fmla="*/ 129 w 433"/>
              <a:gd name="T13" fmla="*/ 92 h 313"/>
              <a:gd name="T14" fmla="*/ 122 w 433"/>
              <a:gd name="T15" fmla="*/ 114 h 313"/>
              <a:gd name="T16" fmla="*/ 103 w 433"/>
              <a:gd name="T17" fmla="*/ 138 h 313"/>
              <a:gd name="T18" fmla="*/ 87 w 433"/>
              <a:gd name="T19" fmla="*/ 141 h 313"/>
              <a:gd name="T20" fmla="*/ 77 w 433"/>
              <a:gd name="T21" fmla="*/ 141 h 313"/>
              <a:gd name="T22" fmla="*/ 92 w 433"/>
              <a:gd name="T23" fmla="*/ 126 h 313"/>
              <a:gd name="T24" fmla="*/ 92 w 433"/>
              <a:gd name="T25" fmla="*/ 140 h 313"/>
              <a:gd name="T26" fmla="*/ 96 w 433"/>
              <a:gd name="T27" fmla="*/ 134 h 313"/>
              <a:gd name="T28" fmla="*/ 103 w 433"/>
              <a:gd name="T29" fmla="*/ 114 h 313"/>
              <a:gd name="T30" fmla="*/ 107 w 433"/>
              <a:gd name="T31" fmla="*/ 99 h 313"/>
              <a:gd name="T32" fmla="*/ 115 w 433"/>
              <a:gd name="T33" fmla="*/ 87 h 313"/>
              <a:gd name="T34" fmla="*/ 77 w 433"/>
              <a:gd name="T35" fmla="*/ 117 h 313"/>
              <a:gd name="T36" fmla="*/ 79 w 433"/>
              <a:gd name="T37" fmla="*/ 123 h 313"/>
              <a:gd name="T38" fmla="*/ 92 w 433"/>
              <a:gd name="T39" fmla="*/ 102 h 313"/>
              <a:gd name="T40" fmla="*/ 103 w 433"/>
              <a:gd name="T41" fmla="*/ 95 h 313"/>
              <a:gd name="T42" fmla="*/ 110 w 433"/>
              <a:gd name="T43" fmla="*/ 65 h 313"/>
              <a:gd name="T44" fmla="*/ 94 w 433"/>
              <a:gd name="T45" fmla="*/ 69 h 313"/>
              <a:gd name="T46" fmla="*/ 81 w 433"/>
              <a:gd name="T47" fmla="*/ 60 h 313"/>
              <a:gd name="T48" fmla="*/ 49 w 433"/>
              <a:gd name="T49" fmla="*/ 47 h 313"/>
              <a:gd name="T50" fmla="*/ 27 w 433"/>
              <a:gd name="T51" fmla="*/ 30 h 313"/>
              <a:gd name="T52" fmla="*/ 12 w 433"/>
              <a:gd name="T53" fmla="*/ 26 h 313"/>
              <a:gd name="T54" fmla="*/ 5 w 433"/>
              <a:gd name="T55" fmla="*/ 46 h 313"/>
              <a:gd name="T56" fmla="*/ 14 w 433"/>
              <a:gd name="T57" fmla="*/ 73 h 313"/>
              <a:gd name="T58" fmla="*/ 12 w 433"/>
              <a:gd name="T59" fmla="*/ 129 h 313"/>
              <a:gd name="T60" fmla="*/ 19 w 433"/>
              <a:gd name="T61" fmla="*/ 136 h 313"/>
              <a:gd name="T62" fmla="*/ 12 w 433"/>
              <a:gd name="T63" fmla="*/ 148 h 313"/>
              <a:gd name="T64" fmla="*/ 11 w 433"/>
              <a:gd name="T65" fmla="*/ 157 h 313"/>
              <a:gd name="T66" fmla="*/ 16 w 433"/>
              <a:gd name="T67" fmla="*/ 163 h 313"/>
              <a:gd name="T68" fmla="*/ 15 w 433"/>
              <a:gd name="T69" fmla="*/ 184 h 313"/>
              <a:gd name="T70" fmla="*/ 8 w 433"/>
              <a:gd name="T71" fmla="*/ 172 h 313"/>
              <a:gd name="T72" fmla="*/ 9 w 433"/>
              <a:gd name="T73" fmla="*/ 198 h 313"/>
              <a:gd name="T74" fmla="*/ 30 w 433"/>
              <a:gd name="T75" fmla="*/ 202 h 313"/>
              <a:gd name="T76" fmla="*/ 41 w 433"/>
              <a:gd name="T77" fmla="*/ 214 h 313"/>
              <a:gd name="T78" fmla="*/ 58 w 433"/>
              <a:gd name="T79" fmla="*/ 225 h 313"/>
              <a:gd name="T80" fmla="*/ 68 w 433"/>
              <a:gd name="T81" fmla="*/ 270 h 313"/>
              <a:gd name="T82" fmla="*/ 87 w 433"/>
              <a:gd name="T83" fmla="*/ 278 h 313"/>
              <a:gd name="T84" fmla="*/ 113 w 433"/>
              <a:gd name="T85" fmla="*/ 273 h 313"/>
              <a:gd name="T86" fmla="*/ 137 w 433"/>
              <a:gd name="T87" fmla="*/ 279 h 313"/>
              <a:gd name="T88" fmla="*/ 160 w 433"/>
              <a:gd name="T89" fmla="*/ 289 h 313"/>
              <a:gd name="T90" fmla="*/ 191 w 433"/>
              <a:gd name="T91" fmla="*/ 293 h 313"/>
              <a:gd name="T92" fmla="*/ 235 w 433"/>
              <a:gd name="T93" fmla="*/ 289 h 313"/>
              <a:gd name="T94" fmla="*/ 262 w 433"/>
              <a:gd name="T95" fmla="*/ 290 h 313"/>
              <a:gd name="T96" fmla="*/ 391 w 433"/>
              <a:gd name="T97" fmla="*/ 313 h 313"/>
              <a:gd name="T98" fmla="*/ 391 w 433"/>
              <a:gd name="T99" fmla="*/ 277 h 313"/>
              <a:gd name="T100" fmla="*/ 381 w 433"/>
              <a:gd name="T101" fmla="*/ 62 h 313"/>
              <a:gd name="T102" fmla="*/ 99 w 433"/>
              <a:gd name="T103" fmla="*/ 24 h 313"/>
              <a:gd name="T104" fmla="*/ 115 w 433"/>
              <a:gd name="T105" fmla="*/ 24 h 313"/>
              <a:gd name="T106" fmla="*/ 113 w 433"/>
              <a:gd name="T107" fmla="*/ 20 h 313"/>
              <a:gd name="T108" fmla="*/ 126 w 433"/>
              <a:gd name="T109" fmla="*/ 56 h 313"/>
              <a:gd name="T110" fmla="*/ 111 w 433"/>
              <a:gd name="T111" fmla="*/ 60 h 313"/>
              <a:gd name="T112" fmla="*/ 119 w 433"/>
              <a:gd name="T113" fmla="*/ 81 h 313"/>
              <a:gd name="T114" fmla="*/ 129 w 433"/>
              <a:gd name="T115" fmla="*/ 81 h 313"/>
              <a:gd name="T116" fmla="*/ 115 w 433"/>
              <a:gd name="T117" fmla="*/ 60 h 31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433"/>
              <a:gd name="T178" fmla="*/ 0 h 313"/>
              <a:gd name="T179" fmla="*/ 433 w 433"/>
              <a:gd name="T180" fmla="*/ 313 h 31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433" h="313">
                <a:moveTo>
                  <a:pt x="381" y="62"/>
                </a:moveTo>
                <a:lnTo>
                  <a:pt x="285" y="41"/>
                </a:lnTo>
                <a:lnTo>
                  <a:pt x="202" y="20"/>
                </a:lnTo>
                <a:lnTo>
                  <a:pt x="129" y="0"/>
                </a:lnTo>
                <a:lnTo>
                  <a:pt x="125" y="4"/>
                </a:lnTo>
                <a:lnTo>
                  <a:pt x="125" y="8"/>
                </a:lnTo>
                <a:lnTo>
                  <a:pt x="127" y="13"/>
                </a:lnTo>
                <a:lnTo>
                  <a:pt x="127" y="16"/>
                </a:lnTo>
                <a:lnTo>
                  <a:pt x="132" y="22"/>
                </a:lnTo>
                <a:lnTo>
                  <a:pt x="137" y="24"/>
                </a:lnTo>
                <a:lnTo>
                  <a:pt x="136" y="28"/>
                </a:lnTo>
                <a:lnTo>
                  <a:pt x="136" y="34"/>
                </a:lnTo>
                <a:lnTo>
                  <a:pt x="136" y="39"/>
                </a:lnTo>
                <a:lnTo>
                  <a:pt x="130" y="37"/>
                </a:lnTo>
                <a:lnTo>
                  <a:pt x="133" y="42"/>
                </a:lnTo>
                <a:lnTo>
                  <a:pt x="132" y="47"/>
                </a:lnTo>
                <a:lnTo>
                  <a:pt x="125" y="43"/>
                </a:lnTo>
                <a:lnTo>
                  <a:pt x="122" y="43"/>
                </a:lnTo>
                <a:lnTo>
                  <a:pt x="122" y="49"/>
                </a:lnTo>
                <a:lnTo>
                  <a:pt x="127" y="47"/>
                </a:lnTo>
                <a:lnTo>
                  <a:pt x="129" y="53"/>
                </a:lnTo>
                <a:lnTo>
                  <a:pt x="133" y="60"/>
                </a:lnTo>
                <a:lnTo>
                  <a:pt x="132" y="64"/>
                </a:lnTo>
                <a:lnTo>
                  <a:pt x="132" y="66"/>
                </a:lnTo>
                <a:lnTo>
                  <a:pt x="132" y="77"/>
                </a:lnTo>
                <a:lnTo>
                  <a:pt x="134" y="81"/>
                </a:lnTo>
                <a:lnTo>
                  <a:pt x="134" y="87"/>
                </a:lnTo>
                <a:lnTo>
                  <a:pt x="129" y="92"/>
                </a:lnTo>
                <a:lnTo>
                  <a:pt x="123" y="99"/>
                </a:lnTo>
                <a:lnTo>
                  <a:pt x="123" y="104"/>
                </a:lnTo>
                <a:lnTo>
                  <a:pt x="118" y="108"/>
                </a:lnTo>
                <a:lnTo>
                  <a:pt x="122" y="114"/>
                </a:lnTo>
                <a:lnTo>
                  <a:pt x="118" y="119"/>
                </a:lnTo>
                <a:lnTo>
                  <a:pt x="118" y="130"/>
                </a:lnTo>
                <a:lnTo>
                  <a:pt x="114" y="136"/>
                </a:lnTo>
                <a:lnTo>
                  <a:pt x="103" y="138"/>
                </a:lnTo>
                <a:lnTo>
                  <a:pt x="100" y="142"/>
                </a:lnTo>
                <a:lnTo>
                  <a:pt x="95" y="146"/>
                </a:lnTo>
                <a:lnTo>
                  <a:pt x="89" y="146"/>
                </a:lnTo>
                <a:lnTo>
                  <a:pt x="87" y="141"/>
                </a:lnTo>
                <a:lnTo>
                  <a:pt x="81" y="144"/>
                </a:lnTo>
                <a:lnTo>
                  <a:pt x="80" y="149"/>
                </a:lnTo>
                <a:lnTo>
                  <a:pt x="77" y="145"/>
                </a:lnTo>
                <a:lnTo>
                  <a:pt x="77" y="141"/>
                </a:lnTo>
                <a:lnTo>
                  <a:pt x="73" y="140"/>
                </a:lnTo>
                <a:lnTo>
                  <a:pt x="77" y="138"/>
                </a:lnTo>
                <a:lnTo>
                  <a:pt x="81" y="134"/>
                </a:lnTo>
                <a:lnTo>
                  <a:pt x="92" y="126"/>
                </a:lnTo>
                <a:lnTo>
                  <a:pt x="92" y="131"/>
                </a:lnTo>
                <a:lnTo>
                  <a:pt x="89" y="137"/>
                </a:lnTo>
                <a:lnTo>
                  <a:pt x="89" y="142"/>
                </a:lnTo>
                <a:lnTo>
                  <a:pt x="92" y="140"/>
                </a:lnTo>
                <a:lnTo>
                  <a:pt x="92" y="134"/>
                </a:lnTo>
                <a:lnTo>
                  <a:pt x="96" y="129"/>
                </a:lnTo>
                <a:lnTo>
                  <a:pt x="102" y="129"/>
                </a:lnTo>
                <a:lnTo>
                  <a:pt x="96" y="134"/>
                </a:lnTo>
                <a:lnTo>
                  <a:pt x="102" y="137"/>
                </a:lnTo>
                <a:lnTo>
                  <a:pt x="111" y="118"/>
                </a:lnTo>
                <a:lnTo>
                  <a:pt x="108" y="112"/>
                </a:lnTo>
                <a:lnTo>
                  <a:pt x="103" y="114"/>
                </a:lnTo>
                <a:lnTo>
                  <a:pt x="103" y="108"/>
                </a:lnTo>
                <a:lnTo>
                  <a:pt x="108" y="110"/>
                </a:lnTo>
                <a:lnTo>
                  <a:pt x="108" y="106"/>
                </a:lnTo>
                <a:lnTo>
                  <a:pt x="107" y="99"/>
                </a:lnTo>
                <a:lnTo>
                  <a:pt x="114" y="100"/>
                </a:lnTo>
                <a:lnTo>
                  <a:pt x="118" y="98"/>
                </a:lnTo>
                <a:lnTo>
                  <a:pt x="118" y="92"/>
                </a:lnTo>
                <a:lnTo>
                  <a:pt x="115" y="87"/>
                </a:lnTo>
                <a:lnTo>
                  <a:pt x="103" y="98"/>
                </a:lnTo>
                <a:lnTo>
                  <a:pt x="99" y="103"/>
                </a:lnTo>
                <a:lnTo>
                  <a:pt x="88" y="107"/>
                </a:lnTo>
                <a:lnTo>
                  <a:pt x="77" y="117"/>
                </a:lnTo>
                <a:lnTo>
                  <a:pt x="79" y="122"/>
                </a:lnTo>
                <a:lnTo>
                  <a:pt x="84" y="121"/>
                </a:lnTo>
                <a:lnTo>
                  <a:pt x="89" y="122"/>
                </a:lnTo>
                <a:lnTo>
                  <a:pt x="79" y="123"/>
                </a:lnTo>
                <a:lnTo>
                  <a:pt x="73" y="119"/>
                </a:lnTo>
                <a:lnTo>
                  <a:pt x="77" y="114"/>
                </a:lnTo>
                <a:lnTo>
                  <a:pt x="88" y="106"/>
                </a:lnTo>
                <a:lnTo>
                  <a:pt x="92" y="102"/>
                </a:lnTo>
                <a:lnTo>
                  <a:pt x="102" y="91"/>
                </a:lnTo>
                <a:lnTo>
                  <a:pt x="100" y="95"/>
                </a:lnTo>
                <a:lnTo>
                  <a:pt x="100" y="100"/>
                </a:lnTo>
                <a:lnTo>
                  <a:pt x="103" y="95"/>
                </a:lnTo>
                <a:lnTo>
                  <a:pt x="108" y="91"/>
                </a:lnTo>
                <a:lnTo>
                  <a:pt x="111" y="84"/>
                </a:lnTo>
                <a:lnTo>
                  <a:pt x="107" y="70"/>
                </a:lnTo>
                <a:lnTo>
                  <a:pt x="110" y="65"/>
                </a:lnTo>
                <a:lnTo>
                  <a:pt x="103" y="69"/>
                </a:lnTo>
                <a:lnTo>
                  <a:pt x="103" y="75"/>
                </a:lnTo>
                <a:lnTo>
                  <a:pt x="99" y="66"/>
                </a:lnTo>
                <a:lnTo>
                  <a:pt x="94" y="69"/>
                </a:lnTo>
                <a:lnTo>
                  <a:pt x="94" y="64"/>
                </a:lnTo>
                <a:lnTo>
                  <a:pt x="92" y="58"/>
                </a:lnTo>
                <a:lnTo>
                  <a:pt x="87" y="60"/>
                </a:lnTo>
                <a:lnTo>
                  <a:pt x="81" y="60"/>
                </a:lnTo>
                <a:lnTo>
                  <a:pt x="76" y="56"/>
                </a:lnTo>
                <a:lnTo>
                  <a:pt x="65" y="54"/>
                </a:lnTo>
                <a:lnTo>
                  <a:pt x="60" y="50"/>
                </a:lnTo>
                <a:lnTo>
                  <a:pt x="49" y="47"/>
                </a:lnTo>
                <a:lnTo>
                  <a:pt x="42" y="42"/>
                </a:lnTo>
                <a:lnTo>
                  <a:pt x="38" y="38"/>
                </a:lnTo>
                <a:lnTo>
                  <a:pt x="33" y="34"/>
                </a:lnTo>
                <a:lnTo>
                  <a:pt x="27" y="30"/>
                </a:lnTo>
                <a:lnTo>
                  <a:pt x="18" y="20"/>
                </a:lnTo>
                <a:lnTo>
                  <a:pt x="12" y="18"/>
                </a:lnTo>
                <a:lnTo>
                  <a:pt x="14" y="24"/>
                </a:lnTo>
                <a:lnTo>
                  <a:pt x="12" y="26"/>
                </a:lnTo>
                <a:lnTo>
                  <a:pt x="11" y="31"/>
                </a:lnTo>
                <a:lnTo>
                  <a:pt x="7" y="37"/>
                </a:lnTo>
                <a:lnTo>
                  <a:pt x="7" y="42"/>
                </a:lnTo>
                <a:lnTo>
                  <a:pt x="5" y="46"/>
                </a:lnTo>
                <a:lnTo>
                  <a:pt x="5" y="51"/>
                </a:lnTo>
                <a:lnTo>
                  <a:pt x="7" y="57"/>
                </a:lnTo>
                <a:lnTo>
                  <a:pt x="11" y="64"/>
                </a:lnTo>
                <a:lnTo>
                  <a:pt x="14" y="73"/>
                </a:lnTo>
                <a:lnTo>
                  <a:pt x="14" y="80"/>
                </a:lnTo>
                <a:lnTo>
                  <a:pt x="11" y="100"/>
                </a:lnTo>
                <a:lnTo>
                  <a:pt x="14" y="114"/>
                </a:lnTo>
                <a:lnTo>
                  <a:pt x="12" y="129"/>
                </a:lnTo>
                <a:lnTo>
                  <a:pt x="9" y="136"/>
                </a:lnTo>
                <a:lnTo>
                  <a:pt x="12" y="137"/>
                </a:lnTo>
                <a:lnTo>
                  <a:pt x="14" y="131"/>
                </a:lnTo>
                <a:lnTo>
                  <a:pt x="19" y="136"/>
                </a:lnTo>
                <a:lnTo>
                  <a:pt x="23" y="141"/>
                </a:lnTo>
                <a:lnTo>
                  <a:pt x="28" y="142"/>
                </a:lnTo>
                <a:lnTo>
                  <a:pt x="20" y="144"/>
                </a:lnTo>
                <a:lnTo>
                  <a:pt x="12" y="148"/>
                </a:lnTo>
                <a:lnTo>
                  <a:pt x="11" y="142"/>
                </a:lnTo>
                <a:lnTo>
                  <a:pt x="8" y="153"/>
                </a:lnTo>
                <a:lnTo>
                  <a:pt x="11" y="159"/>
                </a:lnTo>
                <a:lnTo>
                  <a:pt x="11" y="157"/>
                </a:lnTo>
                <a:lnTo>
                  <a:pt x="22" y="161"/>
                </a:lnTo>
                <a:lnTo>
                  <a:pt x="24" y="167"/>
                </a:lnTo>
                <a:lnTo>
                  <a:pt x="22" y="167"/>
                </a:lnTo>
                <a:lnTo>
                  <a:pt x="16" y="163"/>
                </a:lnTo>
                <a:lnTo>
                  <a:pt x="14" y="168"/>
                </a:lnTo>
                <a:lnTo>
                  <a:pt x="15" y="174"/>
                </a:lnTo>
                <a:lnTo>
                  <a:pt x="11" y="179"/>
                </a:lnTo>
                <a:lnTo>
                  <a:pt x="15" y="184"/>
                </a:lnTo>
                <a:lnTo>
                  <a:pt x="14" y="186"/>
                </a:lnTo>
                <a:lnTo>
                  <a:pt x="11" y="182"/>
                </a:lnTo>
                <a:lnTo>
                  <a:pt x="5" y="182"/>
                </a:lnTo>
                <a:lnTo>
                  <a:pt x="8" y="172"/>
                </a:lnTo>
                <a:lnTo>
                  <a:pt x="7" y="167"/>
                </a:lnTo>
                <a:lnTo>
                  <a:pt x="0" y="193"/>
                </a:lnTo>
                <a:lnTo>
                  <a:pt x="5" y="193"/>
                </a:lnTo>
                <a:lnTo>
                  <a:pt x="9" y="198"/>
                </a:lnTo>
                <a:lnTo>
                  <a:pt x="20" y="195"/>
                </a:lnTo>
                <a:lnTo>
                  <a:pt x="23" y="201"/>
                </a:lnTo>
                <a:lnTo>
                  <a:pt x="28" y="202"/>
                </a:lnTo>
                <a:lnTo>
                  <a:pt x="30" y="202"/>
                </a:lnTo>
                <a:lnTo>
                  <a:pt x="33" y="203"/>
                </a:lnTo>
                <a:lnTo>
                  <a:pt x="34" y="205"/>
                </a:lnTo>
                <a:lnTo>
                  <a:pt x="35" y="209"/>
                </a:lnTo>
                <a:lnTo>
                  <a:pt x="41" y="214"/>
                </a:lnTo>
                <a:lnTo>
                  <a:pt x="46" y="214"/>
                </a:lnTo>
                <a:lnTo>
                  <a:pt x="50" y="216"/>
                </a:lnTo>
                <a:lnTo>
                  <a:pt x="53" y="220"/>
                </a:lnTo>
                <a:lnTo>
                  <a:pt x="58" y="225"/>
                </a:lnTo>
                <a:lnTo>
                  <a:pt x="61" y="236"/>
                </a:lnTo>
                <a:lnTo>
                  <a:pt x="58" y="263"/>
                </a:lnTo>
                <a:lnTo>
                  <a:pt x="60" y="266"/>
                </a:lnTo>
                <a:lnTo>
                  <a:pt x="68" y="270"/>
                </a:lnTo>
                <a:lnTo>
                  <a:pt x="73" y="273"/>
                </a:lnTo>
                <a:lnTo>
                  <a:pt x="76" y="274"/>
                </a:lnTo>
                <a:lnTo>
                  <a:pt x="81" y="277"/>
                </a:lnTo>
                <a:lnTo>
                  <a:pt x="87" y="278"/>
                </a:lnTo>
                <a:lnTo>
                  <a:pt x="98" y="277"/>
                </a:lnTo>
                <a:lnTo>
                  <a:pt x="102" y="275"/>
                </a:lnTo>
                <a:lnTo>
                  <a:pt x="107" y="273"/>
                </a:lnTo>
                <a:lnTo>
                  <a:pt x="113" y="273"/>
                </a:lnTo>
                <a:lnTo>
                  <a:pt x="118" y="274"/>
                </a:lnTo>
                <a:lnTo>
                  <a:pt x="127" y="275"/>
                </a:lnTo>
                <a:lnTo>
                  <a:pt x="133" y="278"/>
                </a:lnTo>
                <a:lnTo>
                  <a:pt x="137" y="279"/>
                </a:lnTo>
                <a:lnTo>
                  <a:pt x="144" y="283"/>
                </a:lnTo>
                <a:lnTo>
                  <a:pt x="144" y="287"/>
                </a:lnTo>
                <a:lnTo>
                  <a:pt x="155" y="287"/>
                </a:lnTo>
                <a:lnTo>
                  <a:pt x="160" y="289"/>
                </a:lnTo>
                <a:lnTo>
                  <a:pt x="176" y="286"/>
                </a:lnTo>
                <a:lnTo>
                  <a:pt x="182" y="287"/>
                </a:lnTo>
                <a:lnTo>
                  <a:pt x="187" y="292"/>
                </a:lnTo>
                <a:lnTo>
                  <a:pt x="191" y="293"/>
                </a:lnTo>
                <a:lnTo>
                  <a:pt x="197" y="293"/>
                </a:lnTo>
                <a:lnTo>
                  <a:pt x="207" y="290"/>
                </a:lnTo>
                <a:lnTo>
                  <a:pt x="218" y="289"/>
                </a:lnTo>
                <a:lnTo>
                  <a:pt x="235" y="289"/>
                </a:lnTo>
                <a:lnTo>
                  <a:pt x="240" y="286"/>
                </a:lnTo>
                <a:lnTo>
                  <a:pt x="244" y="287"/>
                </a:lnTo>
                <a:lnTo>
                  <a:pt x="256" y="289"/>
                </a:lnTo>
                <a:lnTo>
                  <a:pt x="262" y="290"/>
                </a:lnTo>
                <a:lnTo>
                  <a:pt x="267" y="292"/>
                </a:lnTo>
                <a:lnTo>
                  <a:pt x="273" y="287"/>
                </a:lnTo>
                <a:lnTo>
                  <a:pt x="324" y="300"/>
                </a:lnTo>
                <a:lnTo>
                  <a:pt x="391" y="313"/>
                </a:lnTo>
                <a:lnTo>
                  <a:pt x="389" y="309"/>
                </a:lnTo>
                <a:lnTo>
                  <a:pt x="391" y="293"/>
                </a:lnTo>
                <a:lnTo>
                  <a:pt x="388" y="282"/>
                </a:lnTo>
                <a:lnTo>
                  <a:pt x="391" y="277"/>
                </a:lnTo>
                <a:lnTo>
                  <a:pt x="392" y="260"/>
                </a:lnTo>
                <a:lnTo>
                  <a:pt x="431" y="76"/>
                </a:lnTo>
                <a:lnTo>
                  <a:pt x="433" y="73"/>
                </a:lnTo>
                <a:lnTo>
                  <a:pt x="381" y="62"/>
                </a:lnTo>
                <a:close/>
                <a:moveTo>
                  <a:pt x="104" y="37"/>
                </a:moveTo>
                <a:lnTo>
                  <a:pt x="106" y="31"/>
                </a:lnTo>
                <a:lnTo>
                  <a:pt x="102" y="26"/>
                </a:lnTo>
                <a:lnTo>
                  <a:pt x="99" y="24"/>
                </a:lnTo>
                <a:lnTo>
                  <a:pt x="96" y="31"/>
                </a:lnTo>
                <a:lnTo>
                  <a:pt x="99" y="37"/>
                </a:lnTo>
                <a:lnTo>
                  <a:pt x="104" y="37"/>
                </a:lnTo>
                <a:close/>
                <a:moveTo>
                  <a:pt x="115" y="24"/>
                </a:moveTo>
                <a:lnTo>
                  <a:pt x="118" y="30"/>
                </a:lnTo>
                <a:lnTo>
                  <a:pt x="121" y="24"/>
                </a:lnTo>
                <a:lnTo>
                  <a:pt x="115" y="20"/>
                </a:lnTo>
                <a:lnTo>
                  <a:pt x="113" y="20"/>
                </a:lnTo>
                <a:lnTo>
                  <a:pt x="110" y="26"/>
                </a:lnTo>
                <a:lnTo>
                  <a:pt x="114" y="30"/>
                </a:lnTo>
                <a:lnTo>
                  <a:pt x="115" y="24"/>
                </a:lnTo>
                <a:close/>
                <a:moveTo>
                  <a:pt x="126" y="56"/>
                </a:moveTo>
                <a:lnTo>
                  <a:pt x="125" y="50"/>
                </a:lnTo>
                <a:lnTo>
                  <a:pt x="123" y="50"/>
                </a:lnTo>
                <a:lnTo>
                  <a:pt x="118" y="54"/>
                </a:lnTo>
                <a:lnTo>
                  <a:pt x="111" y="60"/>
                </a:lnTo>
                <a:lnTo>
                  <a:pt x="114" y="65"/>
                </a:lnTo>
                <a:lnTo>
                  <a:pt x="118" y="70"/>
                </a:lnTo>
                <a:lnTo>
                  <a:pt x="118" y="76"/>
                </a:lnTo>
                <a:lnTo>
                  <a:pt x="119" y="81"/>
                </a:lnTo>
                <a:lnTo>
                  <a:pt x="123" y="87"/>
                </a:lnTo>
                <a:lnTo>
                  <a:pt x="123" y="89"/>
                </a:lnTo>
                <a:lnTo>
                  <a:pt x="129" y="87"/>
                </a:lnTo>
                <a:lnTo>
                  <a:pt x="129" y="81"/>
                </a:lnTo>
                <a:lnTo>
                  <a:pt x="125" y="77"/>
                </a:lnTo>
                <a:lnTo>
                  <a:pt x="119" y="77"/>
                </a:lnTo>
                <a:lnTo>
                  <a:pt x="121" y="65"/>
                </a:lnTo>
                <a:lnTo>
                  <a:pt x="115" y="60"/>
                </a:lnTo>
                <a:lnTo>
                  <a:pt x="121" y="57"/>
                </a:lnTo>
                <a:lnTo>
                  <a:pt x="126" y="5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9" name="Freeform 172"/>
          <p:cNvSpPr>
            <a:spLocks noEditPoints="1"/>
          </p:cNvSpPr>
          <p:nvPr/>
        </p:nvSpPr>
        <p:spPr bwMode="auto">
          <a:xfrm>
            <a:off x="3649681" y="3802459"/>
            <a:ext cx="1477037" cy="1450907"/>
          </a:xfrm>
          <a:custGeom>
            <a:avLst/>
            <a:gdLst>
              <a:gd name="T0" fmla="*/ 649 w 908"/>
              <a:gd name="T1" fmla="*/ 837 h 886"/>
              <a:gd name="T2" fmla="*/ 640 w 908"/>
              <a:gd name="T3" fmla="*/ 817 h 886"/>
              <a:gd name="T4" fmla="*/ 898 w 908"/>
              <a:gd name="T5" fmla="*/ 429 h 886"/>
              <a:gd name="T6" fmla="*/ 871 w 908"/>
              <a:gd name="T7" fmla="*/ 382 h 886"/>
              <a:gd name="T8" fmla="*/ 822 w 908"/>
              <a:gd name="T9" fmla="*/ 243 h 886"/>
              <a:gd name="T10" fmla="*/ 773 w 908"/>
              <a:gd name="T11" fmla="*/ 230 h 886"/>
              <a:gd name="T12" fmla="*/ 727 w 908"/>
              <a:gd name="T13" fmla="*/ 232 h 886"/>
              <a:gd name="T14" fmla="*/ 689 w 908"/>
              <a:gd name="T15" fmla="*/ 228 h 886"/>
              <a:gd name="T16" fmla="*/ 660 w 908"/>
              <a:gd name="T17" fmla="*/ 241 h 886"/>
              <a:gd name="T18" fmla="*/ 635 w 908"/>
              <a:gd name="T19" fmla="*/ 227 h 886"/>
              <a:gd name="T20" fmla="*/ 602 w 908"/>
              <a:gd name="T21" fmla="*/ 219 h 886"/>
              <a:gd name="T22" fmla="*/ 563 w 908"/>
              <a:gd name="T23" fmla="*/ 209 h 886"/>
              <a:gd name="T24" fmla="*/ 521 w 908"/>
              <a:gd name="T25" fmla="*/ 200 h 886"/>
              <a:gd name="T26" fmla="*/ 495 w 908"/>
              <a:gd name="T27" fmla="*/ 184 h 886"/>
              <a:gd name="T28" fmla="*/ 465 w 908"/>
              <a:gd name="T29" fmla="*/ 10 h 886"/>
              <a:gd name="T30" fmla="*/ 253 w 908"/>
              <a:gd name="T31" fmla="*/ 280 h 886"/>
              <a:gd name="T32" fmla="*/ 0 w 908"/>
              <a:gd name="T33" fmla="*/ 353 h 886"/>
              <a:gd name="T34" fmla="*/ 21 w 908"/>
              <a:gd name="T35" fmla="*/ 382 h 886"/>
              <a:gd name="T36" fmla="*/ 69 w 908"/>
              <a:gd name="T37" fmla="*/ 441 h 886"/>
              <a:gd name="T38" fmla="*/ 112 w 908"/>
              <a:gd name="T39" fmla="*/ 482 h 886"/>
              <a:gd name="T40" fmla="*/ 134 w 908"/>
              <a:gd name="T41" fmla="*/ 558 h 886"/>
              <a:gd name="T42" fmla="*/ 184 w 908"/>
              <a:gd name="T43" fmla="*/ 596 h 886"/>
              <a:gd name="T44" fmla="*/ 230 w 908"/>
              <a:gd name="T45" fmla="*/ 611 h 886"/>
              <a:gd name="T46" fmla="*/ 263 w 908"/>
              <a:gd name="T47" fmla="*/ 561 h 886"/>
              <a:gd name="T48" fmla="*/ 304 w 908"/>
              <a:gd name="T49" fmla="*/ 554 h 886"/>
              <a:gd name="T50" fmla="*/ 354 w 908"/>
              <a:gd name="T51" fmla="*/ 562 h 886"/>
              <a:gd name="T52" fmla="*/ 380 w 908"/>
              <a:gd name="T53" fmla="*/ 592 h 886"/>
              <a:gd name="T54" fmla="*/ 419 w 908"/>
              <a:gd name="T55" fmla="*/ 654 h 886"/>
              <a:gd name="T56" fmla="*/ 447 w 908"/>
              <a:gd name="T57" fmla="*/ 702 h 886"/>
              <a:gd name="T58" fmla="*/ 484 w 908"/>
              <a:gd name="T59" fmla="*/ 745 h 886"/>
              <a:gd name="T60" fmla="*/ 488 w 908"/>
              <a:gd name="T61" fmla="*/ 786 h 886"/>
              <a:gd name="T62" fmla="*/ 514 w 908"/>
              <a:gd name="T63" fmla="*/ 840 h 886"/>
              <a:gd name="T64" fmla="*/ 554 w 908"/>
              <a:gd name="T65" fmla="*/ 855 h 886"/>
              <a:gd name="T66" fmla="*/ 629 w 908"/>
              <a:gd name="T67" fmla="*/ 882 h 886"/>
              <a:gd name="T68" fmla="*/ 649 w 908"/>
              <a:gd name="T69" fmla="*/ 877 h 886"/>
              <a:gd name="T70" fmla="*/ 635 w 908"/>
              <a:gd name="T71" fmla="*/ 830 h 886"/>
              <a:gd name="T72" fmla="*/ 632 w 908"/>
              <a:gd name="T73" fmla="*/ 787 h 886"/>
              <a:gd name="T74" fmla="*/ 610 w 908"/>
              <a:gd name="T75" fmla="*/ 756 h 886"/>
              <a:gd name="T76" fmla="*/ 645 w 908"/>
              <a:gd name="T77" fmla="*/ 740 h 886"/>
              <a:gd name="T78" fmla="*/ 647 w 908"/>
              <a:gd name="T79" fmla="*/ 722 h 886"/>
              <a:gd name="T80" fmla="*/ 655 w 908"/>
              <a:gd name="T81" fmla="*/ 702 h 886"/>
              <a:gd name="T82" fmla="*/ 671 w 908"/>
              <a:gd name="T83" fmla="*/ 700 h 886"/>
              <a:gd name="T84" fmla="*/ 693 w 908"/>
              <a:gd name="T85" fmla="*/ 685 h 886"/>
              <a:gd name="T86" fmla="*/ 697 w 908"/>
              <a:gd name="T87" fmla="*/ 653 h 886"/>
              <a:gd name="T88" fmla="*/ 721 w 908"/>
              <a:gd name="T89" fmla="*/ 656 h 886"/>
              <a:gd name="T90" fmla="*/ 739 w 908"/>
              <a:gd name="T91" fmla="*/ 662 h 886"/>
              <a:gd name="T92" fmla="*/ 774 w 908"/>
              <a:gd name="T93" fmla="*/ 643 h 886"/>
              <a:gd name="T94" fmla="*/ 818 w 908"/>
              <a:gd name="T95" fmla="*/ 596 h 886"/>
              <a:gd name="T96" fmla="*/ 819 w 908"/>
              <a:gd name="T97" fmla="*/ 569 h 886"/>
              <a:gd name="T98" fmla="*/ 839 w 908"/>
              <a:gd name="T99" fmla="*/ 585 h 886"/>
              <a:gd name="T100" fmla="*/ 875 w 908"/>
              <a:gd name="T101" fmla="*/ 571 h 886"/>
              <a:gd name="T102" fmla="*/ 898 w 908"/>
              <a:gd name="T103" fmla="*/ 520 h 886"/>
              <a:gd name="T104" fmla="*/ 907 w 908"/>
              <a:gd name="T105" fmla="*/ 471 h 886"/>
              <a:gd name="T106" fmla="*/ 648 w 908"/>
              <a:gd name="T107" fmla="*/ 749 h 886"/>
              <a:gd name="T108" fmla="*/ 667 w 908"/>
              <a:gd name="T109" fmla="*/ 718 h 886"/>
              <a:gd name="T110" fmla="*/ 683 w 908"/>
              <a:gd name="T111" fmla="*/ 696 h 886"/>
              <a:gd name="T112" fmla="*/ 812 w 908"/>
              <a:gd name="T113" fmla="*/ 611 h 88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908"/>
              <a:gd name="T172" fmla="*/ 0 h 886"/>
              <a:gd name="T173" fmla="*/ 908 w 908"/>
              <a:gd name="T174" fmla="*/ 886 h 88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908" h="886">
                <a:moveTo>
                  <a:pt x="644" y="826"/>
                </a:moveTo>
                <a:lnTo>
                  <a:pt x="644" y="830"/>
                </a:lnTo>
                <a:lnTo>
                  <a:pt x="648" y="836"/>
                </a:lnTo>
                <a:lnTo>
                  <a:pt x="651" y="848"/>
                </a:lnTo>
                <a:lnTo>
                  <a:pt x="652" y="859"/>
                </a:lnTo>
                <a:lnTo>
                  <a:pt x="653" y="864"/>
                </a:lnTo>
                <a:lnTo>
                  <a:pt x="652" y="848"/>
                </a:lnTo>
                <a:lnTo>
                  <a:pt x="649" y="837"/>
                </a:lnTo>
                <a:lnTo>
                  <a:pt x="640" y="807"/>
                </a:lnTo>
                <a:lnTo>
                  <a:pt x="637" y="790"/>
                </a:lnTo>
                <a:lnTo>
                  <a:pt x="637" y="779"/>
                </a:lnTo>
                <a:lnTo>
                  <a:pt x="637" y="791"/>
                </a:lnTo>
                <a:lnTo>
                  <a:pt x="637" y="795"/>
                </a:lnTo>
                <a:lnTo>
                  <a:pt x="637" y="806"/>
                </a:lnTo>
                <a:lnTo>
                  <a:pt x="640" y="811"/>
                </a:lnTo>
                <a:lnTo>
                  <a:pt x="640" y="817"/>
                </a:lnTo>
                <a:lnTo>
                  <a:pt x="644" y="826"/>
                </a:lnTo>
                <a:close/>
                <a:moveTo>
                  <a:pt x="907" y="460"/>
                </a:moveTo>
                <a:lnTo>
                  <a:pt x="908" y="456"/>
                </a:lnTo>
                <a:lnTo>
                  <a:pt x="907" y="451"/>
                </a:lnTo>
                <a:lnTo>
                  <a:pt x="908" y="447"/>
                </a:lnTo>
                <a:lnTo>
                  <a:pt x="906" y="445"/>
                </a:lnTo>
                <a:lnTo>
                  <a:pt x="898" y="434"/>
                </a:lnTo>
                <a:lnTo>
                  <a:pt x="898" y="429"/>
                </a:lnTo>
                <a:lnTo>
                  <a:pt x="895" y="425"/>
                </a:lnTo>
                <a:lnTo>
                  <a:pt x="894" y="424"/>
                </a:lnTo>
                <a:lnTo>
                  <a:pt x="891" y="418"/>
                </a:lnTo>
                <a:lnTo>
                  <a:pt x="887" y="413"/>
                </a:lnTo>
                <a:lnTo>
                  <a:pt x="887" y="405"/>
                </a:lnTo>
                <a:lnTo>
                  <a:pt x="883" y="394"/>
                </a:lnTo>
                <a:lnTo>
                  <a:pt x="880" y="390"/>
                </a:lnTo>
                <a:lnTo>
                  <a:pt x="871" y="382"/>
                </a:lnTo>
                <a:lnTo>
                  <a:pt x="868" y="297"/>
                </a:lnTo>
                <a:lnTo>
                  <a:pt x="866" y="253"/>
                </a:lnTo>
                <a:lnTo>
                  <a:pt x="850" y="250"/>
                </a:lnTo>
                <a:lnTo>
                  <a:pt x="845" y="254"/>
                </a:lnTo>
                <a:lnTo>
                  <a:pt x="839" y="250"/>
                </a:lnTo>
                <a:lnTo>
                  <a:pt x="839" y="247"/>
                </a:lnTo>
                <a:lnTo>
                  <a:pt x="837" y="246"/>
                </a:lnTo>
                <a:lnTo>
                  <a:pt x="822" y="243"/>
                </a:lnTo>
                <a:lnTo>
                  <a:pt x="816" y="239"/>
                </a:lnTo>
                <a:lnTo>
                  <a:pt x="812" y="238"/>
                </a:lnTo>
                <a:lnTo>
                  <a:pt x="801" y="230"/>
                </a:lnTo>
                <a:lnTo>
                  <a:pt x="789" y="223"/>
                </a:lnTo>
                <a:lnTo>
                  <a:pt x="785" y="223"/>
                </a:lnTo>
                <a:lnTo>
                  <a:pt x="781" y="227"/>
                </a:lnTo>
                <a:lnTo>
                  <a:pt x="778" y="230"/>
                </a:lnTo>
                <a:lnTo>
                  <a:pt x="773" y="230"/>
                </a:lnTo>
                <a:lnTo>
                  <a:pt x="769" y="228"/>
                </a:lnTo>
                <a:lnTo>
                  <a:pt x="763" y="223"/>
                </a:lnTo>
                <a:lnTo>
                  <a:pt x="753" y="227"/>
                </a:lnTo>
                <a:lnTo>
                  <a:pt x="748" y="231"/>
                </a:lnTo>
                <a:lnTo>
                  <a:pt x="743" y="231"/>
                </a:lnTo>
                <a:lnTo>
                  <a:pt x="738" y="227"/>
                </a:lnTo>
                <a:lnTo>
                  <a:pt x="734" y="231"/>
                </a:lnTo>
                <a:lnTo>
                  <a:pt x="727" y="232"/>
                </a:lnTo>
                <a:lnTo>
                  <a:pt x="721" y="239"/>
                </a:lnTo>
                <a:lnTo>
                  <a:pt x="716" y="239"/>
                </a:lnTo>
                <a:lnTo>
                  <a:pt x="713" y="243"/>
                </a:lnTo>
                <a:lnTo>
                  <a:pt x="708" y="239"/>
                </a:lnTo>
                <a:lnTo>
                  <a:pt x="702" y="236"/>
                </a:lnTo>
                <a:lnTo>
                  <a:pt x="697" y="234"/>
                </a:lnTo>
                <a:lnTo>
                  <a:pt x="694" y="228"/>
                </a:lnTo>
                <a:lnTo>
                  <a:pt x="689" y="228"/>
                </a:lnTo>
                <a:lnTo>
                  <a:pt x="683" y="232"/>
                </a:lnTo>
                <a:lnTo>
                  <a:pt x="679" y="230"/>
                </a:lnTo>
                <a:lnTo>
                  <a:pt x="674" y="224"/>
                </a:lnTo>
                <a:lnTo>
                  <a:pt x="670" y="223"/>
                </a:lnTo>
                <a:lnTo>
                  <a:pt x="667" y="224"/>
                </a:lnTo>
                <a:lnTo>
                  <a:pt x="667" y="227"/>
                </a:lnTo>
                <a:lnTo>
                  <a:pt x="662" y="231"/>
                </a:lnTo>
                <a:lnTo>
                  <a:pt x="660" y="241"/>
                </a:lnTo>
                <a:lnTo>
                  <a:pt x="656" y="242"/>
                </a:lnTo>
                <a:lnTo>
                  <a:pt x="655" y="241"/>
                </a:lnTo>
                <a:lnTo>
                  <a:pt x="652" y="235"/>
                </a:lnTo>
                <a:lnTo>
                  <a:pt x="655" y="230"/>
                </a:lnTo>
                <a:lnTo>
                  <a:pt x="649" y="230"/>
                </a:lnTo>
                <a:lnTo>
                  <a:pt x="641" y="234"/>
                </a:lnTo>
                <a:lnTo>
                  <a:pt x="636" y="232"/>
                </a:lnTo>
                <a:lnTo>
                  <a:pt x="635" y="227"/>
                </a:lnTo>
                <a:lnTo>
                  <a:pt x="629" y="227"/>
                </a:lnTo>
                <a:lnTo>
                  <a:pt x="626" y="223"/>
                </a:lnTo>
                <a:lnTo>
                  <a:pt x="621" y="220"/>
                </a:lnTo>
                <a:lnTo>
                  <a:pt x="613" y="228"/>
                </a:lnTo>
                <a:lnTo>
                  <a:pt x="609" y="231"/>
                </a:lnTo>
                <a:lnTo>
                  <a:pt x="603" y="230"/>
                </a:lnTo>
                <a:lnTo>
                  <a:pt x="602" y="223"/>
                </a:lnTo>
                <a:lnTo>
                  <a:pt x="602" y="219"/>
                </a:lnTo>
                <a:lnTo>
                  <a:pt x="597" y="219"/>
                </a:lnTo>
                <a:lnTo>
                  <a:pt x="592" y="213"/>
                </a:lnTo>
                <a:lnTo>
                  <a:pt x="594" y="208"/>
                </a:lnTo>
                <a:lnTo>
                  <a:pt x="588" y="208"/>
                </a:lnTo>
                <a:lnTo>
                  <a:pt x="578" y="207"/>
                </a:lnTo>
                <a:lnTo>
                  <a:pt x="572" y="211"/>
                </a:lnTo>
                <a:lnTo>
                  <a:pt x="567" y="213"/>
                </a:lnTo>
                <a:lnTo>
                  <a:pt x="563" y="209"/>
                </a:lnTo>
                <a:lnTo>
                  <a:pt x="560" y="205"/>
                </a:lnTo>
                <a:lnTo>
                  <a:pt x="554" y="205"/>
                </a:lnTo>
                <a:lnTo>
                  <a:pt x="549" y="207"/>
                </a:lnTo>
                <a:lnTo>
                  <a:pt x="538" y="203"/>
                </a:lnTo>
                <a:lnTo>
                  <a:pt x="533" y="200"/>
                </a:lnTo>
                <a:lnTo>
                  <a:pt x="529" y="201"/>
                </a:lnTo>
                <a:lnTo>
                  <a:pt x="526" y="200"/>
                </a:lnTo>
                <a:lnTo>
                  <a:pt x="521" y="200"/>
                </a:lnTo>
                <a:lnTo>
                  <a:pt x="519" y="194"/>
                </a:lnTo>
                <a:lnTo>
                  <a:pt x="519" y="189"/>
                </a:lnTo>
                <a:lnTo>
                  <a:pt x="515" y="185"/>
                </a:lnTo>
                <a:lnTo>
                  <a:pt x="510" y="182"/>
                </a:lnTo>
                <a:lnTo>
                  <a:pt x="508" y="179"/>
                </a:lnTo>
                <a:lnTo>
                  <a:pt x="506" y="185"/>
                </a:lnTo>
                <a:lnTo>
                  <a:pt x="502" y="185"/>
                </a:lnTo>
                <a:lnTo>
                  <a:pt x="495" y="184"/>
                </a:lnTo>
                <a:lnTo>
                  <a:pt x="489" y="185"/>
                </a:lnTo>
                <a:lnTo>
                  <a:pt x="485" y="184"/>
                </a:lnTo>
                <a:lnTo>
                  <a:pt x="476" y="173"/>
                </a:lnTo>
                <a:lnTo>
                  <a:pt x="470" y="169"/>
                </a:lnTo>
                <a:lnTo>
                  <a:pt x="465" y="169"/>
                </a:lnTo>
                <a:lnTo>
                  <a:pt x="466" y="159"/>
                </a:lnTo>
                <a:lnTo>
                  <a:pt x="470" y="13"/>
                </a:lnTo>
                <a:lnTo>
                  <a:pt x="465" y="10"/>
                </a:lnTo>
                <a:lnTo>
                  <a:pt x="460" y="9"/>
                </a:lnTo>
                <a:lnTo>
                  <a:pt x="432" y="9"/>
                </a:lnTo>
                <a:lnTo>
                  <a:pt x="365" y="6"/>
                </a:lnTo>
                <a:lnTo>
                  <a:pt x="275" y="0"/>
                </a:lnTo>
                <a:lnTo>
                  <a:pt x="272" y="2"/>
                </a:lnTo>
                <a:lnTo>
                  <a:pt x="271" y="7"/>
                </a:lnTo>
                <a:lnTo>
                  <a:pt x="260" y="205"/>
                </a:lnTo>
                <a:lnTo>
                  <a:pt x="253" y="280"/>
                </a:lnTo>
                <a:lnTo>
                  <a:pt x="248" y="365"/>
                </a:lnTo>
                <a:lnTo>
                  <a:pt x="243" y="371"/>
                </a:lnTo>
                <a:lnTo>
                  <a:pt x="240" y="371"/>
                </a:lnTo>
                <a:lnTo>
                  <a:pt x="180" y="367"/>
                </a:lnTo>
                <a:lnTo>
                  <a:pt x="119" y="361"/>
                </a:lnTo>
                <a:lnTo>
                  <a:pt x="51" y="356"/>
                </a:lnTo>
                <a:lnTo>
                  <a:pt x="0" y="350"/>
                </a:lnTo>
                <a:lnTo>
                  <a:pt x="0" y="353"/>
                </a:lnTo>
                <a:lnTo>
                  <a:pt x="2" y="363"/>
                </a:lnTo>
                <a:lnTo>
                  <a:pt x="5" y="367"/>
                </a:lnTo>
                <a:lnTo>
                  <a:pt x="5" y="369"/>
                </a:lnTo>
                <a:lnTo>
                  <a:pt x="11" y="372"/>
                </a:lnTo>
                <a:lnTo>
                  <a:pt x="13" y="372"/>
                </a:lnTo>
                <a:lnTo>
                  <a:pt x="17" y="376"/>
                </a:lnTo>
                <a:lnTo>
                  <a:pt x="21" y="382"/>
                </a:lnTo>
                <a:lnTo>
                  <a:pt x="21" y="387"/>
                </a:lnTo>
                <a:lnTo>
                  <a:pt x="27" y="396"/>
                </a:lnTo>
                <a:lnTo>
                  <a:pt x="32" y="401"/>
                </a:lnTo>
                <a:lnTo>
                  <a:pt x="42" y="406"/>
                </a:lnTo>
                <a:lnTo>
                  <a:pt x="47" y="411"/>
                </a:lnTo>
                <a:lnTo>
                  <a:pt x="57" y="425"/>
                </a:lnTo>
                <a:lnTo>
                  <a:pt x="68" y="434"/>
                </a:lnTo>
                <a:lnTo>
                  <a:pt x="69" y="441"/>
                </a:lnTo>
                <a:lnTo>
                  <a:pt x="78" y="451"/>
                </a:lnTo>
                <a:lnTo>
                  <a:pt x="84" y="455"/>
                </a:lnTo>
                <a:lnTo>
                  <a:pt x="89" y="458"/>
                </a:lnTo>
                <a:lnTo>
                  <a:pt x="100" y="467"/>
                </a:lnTo>
                <a:lnTo>
                  <a:pt x="106" y="470"/>
                </a:lnTo>
                <a:lnTo>
                  <a:pt x="106" y="474"/>
                </a:lnTo>
                <a:lnTo>
                  <a:pt x="110" y="476"/>
                </a:lnTo>
                <a:lnTo>
                  <a:pt x="112" y="482"/>
                </a:lnTo>
                <a:lnTo>
                  <a:pt x="114" y="493"/>
                </a:lnTo>
                <a:lnTo>
                  <a:pt x="116" y="494"/>
                </a:lnTo>
                <a:lnTo>
                  <a:pt x="120" y="505"/>
                </a:lnTo>
                <a:lnTo>
                  <a:pt x="123" y="510"/>
                </a:lnTo>
                <a:lnTo>
                  <a:pt x="123" y="516"/>
                </a:lnTo>
                <a:lnTo>
                  <a:pt x="122" y="521"/>
                </a:lnTo>
                <a:lnTo>
                  <a:pt x="123" y="531"/>
                </a:lnTo>
                <a:lnTo>
                  <a:pt x="134" y="558"/>
                </a:lnTo>
                <a:lnTo>
                  <a:pt x="141" y="565"/>
                </a:lnTo>
                <a:lnTo>
                  <a:pt x="146" y="566"/>
                </a:lnTo>
                <a:lnTo>
                  <a:pt x="150" y="570"/>
                </a:lnTo>
                <a:lnTo>
                  <a:pt x="154" y="575"/>
                </a:lnTo>
                <a:lnTo>
                  <a:pt x="167" y="586"/>
                </a:lnTo>
                <a:lnTo>
                  <a:pt x="172" y="588"/>
                </a:lnTo>
                <a:lnTo>
                  <a:pt x="183" y="590"/>
                </a:lnTo>
                <a:lnTo>
                  <a:pt x="184" y="596"/>
                </a:lnTo>
                <a:lnTo>
                  <a:pt x="199" y="603"/>
                </a:lnTo>
                <a:lnTo>
                  <a:pt x="205" y="608"/>
                </a:lnTo>
                <a:lnTo>
                  <a:pt x="209" y="612"/>
                </a:lnTo>
                <a:lnTo>
                  <a:pt x="214" y="613"/>
                </a:lnTo>
                <a:lnTo>
                  <a:pt x="214" y="615"/>
                </a:lnTo>
                <a:lnTo>
                  <a:pt x="219" y="616"/>
                </a:lnTo>
                <a:lnTo>
                  <a:pt x="228" y="616"/>
                </a:lnTo>
                <a:lnTo>
                  <a:pt x="230" y="611"/>
                </a:lnTo>
                <a:lnTo>
                  <a:pt x="236" y="608"/>
                </a:lnTo>
                <a:lnTo>
                  <a:pt x="238" y="603"/>
                </a:lnTo>
                <a:lnTo>
                  <a:pt x="244" y="601"/>
                </a:lnTo>
                <a:lnTo>
                  <a:pt x="245" y="596"/>
                </a:lnTo>
                <a:lnTo>
                  <a:pt x="247" y="590"/>
                </a:lnTo>
                <a:lnTo>
                  <a:pt x="249" y="588"/>
                </a:lnTo>
                <a:lnTo>
                  <a:pt x="257" y="567"/>
                </a:lnTo>
                <a:lnTo>
                  <a:pt x="263" y="561"/>
                </a:lnTo>
                <a:lnTo>
                  <a:pt x="266" y="558"/>
                </a:lnTo>
                <a:lnTo>
                  <a:pt x="270" y="558"/>
                </a:lnTo>
                <a:lnTo>
                  <a:pt x="275" y="555"/>
                </a:lnTo>
                <a:lnTo>
                  <a:pt x="281" y="555"/>
                </a:lnTo>
                <a:lnTo>
                  <a:pt x="286" y="554"/>
                </a:lnTo>
                <a:lnTo>
                  <a:pt x="289" y="548"/>
                </a:lnTo>
                <a:lnTo>
                  <a:pt x="294" y="548"/>
                </a:lnTo>
                <a:lnTo>
                  <a:pt x="304" y="554"/>
                </a:lnTo>
                <a:lnTo>
                  <a:pt x="308" y="555"/>
                </a:lnTo>
                <a:lnTo>
                  <a:pt x="313" y="554"/>
                </a:lnTo>
                <a:lnTo>
                  <a:pt x="318" y="555"/>
                </a:lnTo>
                <a:lnTo>
                  <a:pt x="324" y="555"/>
                </a:lnTo>
                <a:lnTo>
                  <a:pt x="339" y="559"/>
                </a:lnTo>
                <a:lnTo>
                  <a:pt x="344" y="555"/>
                </a:lnTo>
                <a:lnTo>
                  <a:pt x="348" y="558"/>
                </a:lnTo>
                <a:lnTo>
                  <a:pt x="354" y="562"/>
                </a:lnTo>
                <a:lnTo>
                  <a:pt x="356" y="567"/>
                </a:lnTo>
                <a:lnTo>
                  <a:pt x="361" y="571"/>
                </a:lnTo>
                <a:lnTo>
                  <a:pt x="361" y="575"/>
                </a:lnTo>
                <a:lnTo>
                  <a:pt x="366" y="574"/>
                </a:lnTo>
                <a:lnTo>
                  <a:pt x="369" y="580"/>
                </a:lnTo>
                <a:lnTo>
                  <a:pt x="374" y="584"/>
                </a:lnTo>
                <a:lnTo>
                  <a:pt x="378" y="586"/>
                </a:lnTo>
                <a:lnTo>
                  <a:pt x="380" y="592"/>
                </a:lnTo>
                <a:lnTo>
                  <a:pt x="394" y="603"/>
                </a:lnTo>
                <a:lnTo>
                  <a:pt x="400" y="613"/>
                </a:lnTo>
                <a:lnTo>
                  <a:pt x="404" y="619"/>
                </a:lnTo>
                <a:lnTo>
                  <a:pt x="408" y="632"/>
                </a:lnTo>
                <a:lnTo>
                  <a:pt x="413" y="643"/>
                </a:lnTo>
                <a:lnTo>
                  <a:pt x="416" y="649"/>
                </a:lnTo>
                <a:lnTo>
                  <a:pt x="416" y="650"/>
                </a:lnTo>
                <a:lnTo>
                  <a:pt x="419" y="654"/>
                </a:lnTo>
                <a:lnTo>
                  <a:pt x="422" y="660"/>
                </a:lnTo>
                <a:lnTo>
                  <a:pt x="426" y="665"/>
                </a:lnTo>
                <a:lnTo>
                  <a:pt x="424" y="666"/>
                </a:lnTo>
                <a:lnTo>
                  <a:pt x="427" y="677"/>
                </a:lnTo>
                <a:lnTo>
                  <a:pt x="432" y="688"/>
                </a:lnTo>
                <a:lnTo>
                  <a:pt x="438" y="692"/>
                </a:lnTo>
                <a:lnTo>
                  <a:pt x="443" y="695"/>
                </a:lnTo>
                <a:lnTo>
                  <a:pt x="447" y="702"/>
                </a:lnTo>
                <a:lnTo>
                  <a:pt x="449" y="707"/>
                </a:lnTo>
                <a:lnTo>
                  <a:pt x="454" y="711"/>
                </a:lnTo>
                <a:lnTo>
                  <a:pt x="458" y="717"/>
                </a:lnTo>
                <a:lnTo>
                  <a:pt x="458" y="722"/>
                </a:lnTo>
                <a:lnTo>
                  <a:pt x="469" y="736"/>
                </a:lnTo>
                <a:lnTo>
                  <a:pt x="477" y="738"/>
                </a:lnTo>
                <a:lnTo>
                  <a:pt x="483" y="742"/>
                </a:lnTo>
                <a:lnTo>
                  <a:pt x="484" y="745"/>
                </a:lnTo>
                <a:lnTo>
                  <a:pt x="484" y="749"/>
                </a:lnTo>
                <a:lnTo>
                  <a:pt x="485" y="755"/>
                </a:lnTo>
                <a:lnTo>
                  <a:pt x="485" y="760"/>
                </a:lnTo>
                <a:lnTo>
                  <a:pt x="483" y="765"/>
                </a:lnTo>
                <a:lnTo>
                  <a:pt x="488" y="769"/>
                </a:lnTo>
                <a:lnTo>
                  <a:pt x="488" y="775"/>
                </a:lnTo>
                <a:lnTo>
                  <a:pt x="487" y="780"/>
                </a:lnTo>
                <a:lnTo>
                  <a:pt x="488" y="786"/>
                </a:lnTo>
                <a:lnTo>
                  <a:pt x="491" y="791"/>
                </a:lnTo>
                <a:lnTo>
                  <a:pt x="498" y="801"/>
                </a:lnTo>
                <a:lnTo>
                  <a:pt x="502" y="806"/>
                </a:lnTo>
                <a:lnTo>
                  <a:pt x="506" y="817"/>
                </a:lnTo>
                <a:lnTo>
                  <a:pt x="507" y="829"/>
                </a:lnTo>
                <a:lnTo>
                  <a:pt x="512" y="833"/>
                </a:lnTo>
                <a:lnTo>
                  <a:pt x="511" y="839"/>
                </a:lnTo>
                <a:lnTo>
                  <a:pt x="514" y="840"/>
                </a:lnTo>
                <a:lnTo>
                  <a:pt x="525" y="841"/>
                </a:lnTo>
                <a:lnTo>
                  <a:pt x="530" y="844"/>
                </a:lnTo>
                <a:lnTo>
                  <a:pt x="533" y="843"/>
                </a:lnTo>
                <a:lnTo>
                  <a:pt x="538" y="847"/>
                </a:lnTo>
                <a:lnTo>
                  <a:pt x="541" y="852"/>
                </a:lnTo>
                <a:lnTo>
                  <a:pt x="545" y="854"/>
                </a:lnTo>
                <a:lnTo>
                  <a:pt x="550" y="852"/>
                </a:lnTo>
                <a:lnTo>
                  <a:pt x="554" y="855"/>
                </a:lnTo>
                <a:lnTo>
                  <a:pt x="561" y="856"/>
                </a:lnTo>
                <a:lnTo>
                  <a:pt x="571" y="866"/>
                </a:lnTo>
                <a:lnTo>
                  <a:pt x="575" y="867"/>
                </a:lnTo>
                <a:lnTo>
                  <a:pt x="597" y="870"/>
                </a:lnTo>
                <a:lnTo>
                  <a:pt x="609" y="868"/>
                </a:lnTo>
                <a:lnTo>
                  <a:pt x="614" y="871"/>
                </a:lnTo>
                <a:lnTo>
                  <a:pt x="618" y="872"/>
                </a:lnTo>
                <a:lnTo>
                  <a:pt x="629" y="882"/>
                </a:lnTo>
                <a:lnTo>
                  <a:pt x="630" y="882"/>
                </a:lnTo>
                <a:lnTo>
                  <a:pt x="636" y="886"/>
                </a:lnTo>
                <a:lnTo>
                  <a:pt x="640" y="886"/>
                </a:lnTo>
                <a:lnTo>
                  <a:pt x="640" y="881"/>
                </a:lnTo>
                <a:lnTo>
                  <a:pt x="653" y="878"/>
                </a:lnTo>
                <a:lnTo>
                  <a:pt x="656" y="877"/>
                </a:lnTo>
                <a:lnTo>
                  <a:pt x="655" y="871"/>
                </a:lnTo>
                <a:lnTo>
                  <a:pt x="649" y="877"/>
                </a:lnTo>
                <a:lnTo>
                  <a:pt x="651" y="870"/>
                </a:lnTo>
                <a:lnTo>
                  <a:pt x="647" y="877"/>
                </a:lnTo>
                <a:lnTo>
                  <a:pt x="643" y="868"/>
                </a:lnTo>
                <a:lnTo>
                  <a:pt x="648" y="868"/>
                </a:lnTo>
                <a:lnTo>
                  <a:pt x="644" y="864"/>
                </a:lnTo>
                <a:lnTo>
                  <a:pt x="643" y="854"/>
                </a:lnTo>
                <a:lnTo>
                  <a:pt x="635" y="836"/>
                </a:lnTo>
                <a:lnTo>
                  <a:pt x="635" y="830"/>
                </a:lnTo>
                <a:lnTo>
                  <a:pt x="630" y="811"/>
                </a:lnTo>
                <a:lnTo>
                  <a:pt x="626" y="807"/>
                </a:lnTo>
                <a:lnTo>
                  <a:pt x="626" y="802"/>
                </a:lnTo>
                <a:lnTo>
                  <a:pt x="630" y="803"/>
                </a:lnTo>
                <a:lnTo>
                  <a:pt x="625" y="797"/>
                </a:lnTo>
                <a:lnTo>
                  <a:pt x="626" y="792"/>
                </a:lnTo>
                <a:lnTo>
                  <a:pt x="630" y="792"/>
                </a:lnTo>
                <a:lnTo>
                  <a:pt x="632" y="787"/>
                </a:lnTo>
                <a:lnTo>
                  <a:pt x="635" y="782"/>
                </a:lnTo>
                <a:lnTo>
                  <a:pt x="635" y="776"/>
                </a:lnTo>
                <a:lnTo>
                  <a:pt x="636" y="771"/>
                </a:lnTo>
                <a:lnTo>
                  <a:pt x="625" y="773"/>
                </a:lnTo>
                <a:lnTo>
                  <a:pt x="614" y="771"/>
                </a:lnTo>
                <a:lnTo>
                  <a:pt x="616" y="765"/>
                </a:lnTo>
                <a:lnTo>
                  <a:pt x="613" y="761"/>
                </a:lnTo>
                <a:lnTo>
                  <a:pt x="610" y="756"/>
                </a:lnTo>
                <a:lnTo>
                  <a:pt x="616" y="760"/>
                </a:lnTo>
                <a:lnTo>
                  <a:pt x="620" y="765"/>
                </a:lnTo>
                <a:lnTo>
                  <a:pt x="624" y="765"/>
                </a:lnTo>
                <a:lnTo>
                  <a:pt x="628" y="764"/>
                </a:lnTo>
                <a:lnTo>
                  <a:pt x="633" y="765"/>
                </a:lnTo>
                <a:lnTo>
                  <a:pt x="628" y="769"/>
                </a:lnTo>
                <a:lnTo>
                  <a:pt x="636" y="767"/>
                </a:lnTo>
                <a:lnTo>
                  <a:pt x="645" y="740"/>
                </a:lnTo>
                <a:lnTo>
                  <a:pt x="644" y="736"/>
                </a:lnTo>
                <a:lnTo>
                  <a:pt x="641" y="734"/>
                </a:lnTo>
                <a:lnTo>
                  <a:pt x="637" y="729"/>
                </a:lnTo>
                <a:lnTo>
                  <a:pt x="637" y="725"/>
                </a:lnTo>
                <a:lnTo>
                  <a:pt x="633" y="726"/>
                </a:lnTo>
                <a:lnTo>
                  <a:pt x="630" y="723"/>
                </a:lnTo>
                <a:lnTo>
                  <a:pt x="636" y="722"/>
                </a:lnTo>
                <a:lnTo>
                  <a:pt x="647" y="722"/>
                </a:lnTo>
                <a:lnTo>
                  <a:pt x="652" y="726"/>
                </a:lnTo>
                <a:lnTo>
                  <a:pt x="662" y="712"/>
                </a:lnTo>
                <a:lnTo>
                  <a:pt x="664" y="707"/>
                </a:lnTo>
                <a:lnTo>
                  <a:pt x="664" y="702"/>
                </a:lnTo>
                <a:lnTo>
                  <a:pt x="660" y="706"/>
                </a:lnTo>
                <a:lnTo>
                  <a:pt x="658" y="711"/>
                </a:lnTo>
                <a:lnTo>
                  <a:pt x="652" y="706"/>
                </a:lnTo>
                <a:lnTo>
                  <a:pt x="655" y="702"/>
                </a:lnTo>
                <a:lnTo>
                  <a:pt x="653" y="699"/>
                </a:lnTo>
                <a:lnTo>
                  <a:pt x="659" y="699"/>
                </a:lnTo>
                <a:lnTo>
                  <a:pt x="664" y="696"/>
                </a:lnTo>
                <a:lnTo>
                  <a:pt x="666" y="700"/>
                </a:lnTo>
                <a:lnTo>
                  <a:pt x="671" y="696"/>
                </a:lnTo>
                <a:lnTo>
                  <a:pt x="672" y="691"/>
                </a:lnTo>
                <a:lnTo>
                  <a:pt x="672" y="696"/>
                </a:lnTo>
                <a:lnTo>
                  <a:pt x="671" y="700"/>
                </a:lnTo>
                <a:lnTo>
                  <a:pt x="675" y="698"/>
                </a:lnTo>
                <a:lnTo>
                  <a:pt x="682" y="691"/>
                </a:lnTo>
                <a:lnTo>
                  <a:pt x="682" y="685"/>
                </a:lnTo>
                <a:lnTo>
                  <a:pt x="679" y="680"/>
                </a:lnTo>
                <a:lnTo>
                  <a:pt x="682" y="674"/>
                </a:lnTo>
                <a:lnTo>
                  <a:pt x="681" y="673"/>
                </a:lnTo>
                <a:lnTo>
                  <a:pt x="687" y="683"/>
                </a:lnTo>
                <a:lnTo>
                  <a:pt x="693" y="685"/>
                </a:lnTo>
                <a:lnTo>
                  <a:pt x="709" y="676"/>
                </a:lnTo>
                <a:lnTo>
                  <a:pt x="709" y="674"/>
                </a:lnTo>
                <a:lnTo>
                  <a:pt x="705" y="672"/>
                </a:lnTo>
                <a:lnTo>
                  <a:pt x="700" y="673"/>
                </a:lnTo>
                <a:lnTo>
                  <a:pt x="702" y="668"/>
                </a:lnTo>
                <a:lnTo>
                  <a:pt x="697" y="665"/>
                </a:lnTo>
                <a:lnTo>
                  <a:pt x="691" y="654"/>
                </a:lnTo>
                <a:lnTo>
                  <a:pt x="697" y="653"/>
                </a:lnTo>
                <a:lnTo>
                  <a:pt x="698" y="657"/>
                </a:lnTo>
                <a:lnTo>
                  <a:pt x="706" y="664"/>
                </a:lnTo>
                <a:lnTo>
                  <a:pt x="710" y="661"/>
                </a:lnTo>
                <a:lnTo>
                  <a:pt x="706" y="651"/>
                </a:lnTo>
                <a:lnTo>
                  <a:pt x="708" y="650"/>
                </a:lnTo>
                <a:lnTo>
                  <a:pt x="710" y="657"/>
                </a:lnTo>
                <a:lnTo>
                  <a:pt x="716" y="658"/>
                </a:lnTo>
                <a:lnTo>
                  <a:pt x="721" y="656"/>
                </a:lnTo>
                <a:lnTo>
                  <a:pt x="723" y="661"/>
                </a:lnTo>
                <a:lnTo>
                  <a:pt x="728" y="660"/>
                </a:lnTo>
                <a:lnTo>
                  <a:pt x="725" y="664"/>
                </a:lnTo>
                <a:lnTo>
                  <a:pt x="736" y="658"/>
                </a:lnTo>
                <a:lnTo>
                  <a:pt x="735" y="664"/>
                </a:lnTo>
                <a:lnTo>
                  <a:pt x="724" y="670"/>
                </a:lnTo>
                <a:lnTo>
                  <a:pt x="723" y="672"/>
                </a:lnTo>
                <a:lnTo>
                  <a:pt x="739" y="662"/>
                </a:lnTo>
                <a:lnTo>
                  <a:pt x="750" y="658"/>
                </a:lnTo>
                <a:lnTo>
                  <a:pt x="755" y="654"/>
                </a:lnTo>
                <a:lnTo>
                  <a:pt x="750" y="656"/>
                </a:lnTo>
                <a:lnTo>
                  <a:pt x="744" y="660"/>
                </a:lnTo>
                <a:lnTo>
                  <a:pt x="744" y="654"/>
                </a:lnTo>
                <a:lnTo>
                  <a:pt x="755" y="650"/>
                </a:lnTo>
                <a:lnTo>
                  <a:pt x="765" y="650"/>
                </a:lnTo>
                <a:lnTo>
                  <a:pt x="774" y="643"/>
                </a:lnTo>
                <a:lnTo>
                  <a:pt x="782" y="639"/>
                </a:lnTo>
                <a:lnTo>
                  <a:pt x="788" y="635"/>
                </a:lnTo>
                <a:lnTo>
                  <a:pt x="797" y="626"/>
                </a:lnTo>
                <a:lnTo>
                  <a:pt x="799" y="616"/>
                </a:lnTo>
                <a:lnTo>
                  <a:pt x="807" y="611"/>
                </a:lnTo>
                <a:lnTo>
                  <a:pt x="811" y="605"/>
                </a:lnTo>
                <a:lnTo>
                  <a:pt x="816" y="603"/>
                </a:lnTo>
                <a:lnTo>
                  <a:pt x="818" y="596"/>
                </a:lnTo>
                <a:lnTo>
                  <a:pt x="812" y="594"/>
                </a:lnTo>
                <a:lnTo>
                  <a:pt x="812" y="586"/>
                </a:lnTo>
                <a:lnTo>
                  <a:pt x="808" y="582"/>
                </a:lnTo>
                <a:lnTo>
                  <a:pt x="808" y="577"/>
                </a:lnTo>
                <a:lnTo>
                  <a:pt x="805" y="571"/>
                </a:lnTo>
                <a:lnTo>
                  <a:pt x="808" y="570"/>
                </a:lnTo>
                <a:lnTo>
                  <a:pt x="816" y="574"/>
                </a:lnTo>
                <a:lnTo>
                  <a:pt x="819" y="569"/>
                </a:lnTo>
                <a:lnTo>
                  <a:pt x="824" y="565"/>
                </a:lnTo>
                <a:lnTo>
                  <a:pt x="828" y="566"/>
                </a:lnTo>
                <a:lnTo>
                  <a:pt x="828" y="574"/>
                </a:lnTo>
                <a:lnTo>
                  <a:pt x="824" y="585"/>
                </a:lnTo>
                <a:lnTo>
                  <a:pt x="835" y="582"/>
                </a:lnTo>
                <a:lnTo>
                  <a:pt x="846" y="582"/>
                </a:lnTo>
                <a:lnTo>
                  <a:pt x="845" y="584"/>
                </a:lnTo>
                <a:lnTo>
                  <a:pt x="839" y="585"/>
                </a:lnTo>
                <a:lnTo>
                  <a:pt x="828" y="593"/>
                </a:lnTo>
                <a:lnTo>
                  <a:pt x="824" y="599"/>
                </a:lnTo>
                <a:lnTo>
                  <a:pt x="826" y="599"/>
                </a:lnTo>
                <a:lnTo>
                  <a:pt x="833" y="593"/>
                </a:lnTo>
                <a:lnTo>
                  <a:pt x="837" y="589"/>
                </a:lnTo>
                <a:lnTo>
                  <a:pt x="842" y="588"/>
                </a:lnTo>
                <a:lnTo>
                  <a:pt x="858" y="580"/>
                </a:lnTo>
                <a:lnTo>
                  <a:pt x="875" y="571"/>
                </a:lnTo>
                <a:lnTo>
                  <a:pt x="889" y="570"/>
                </a:lnTo>
                <a:lnTo>
                  <a:pt x="883" y="559"/>
                </a:lnTo>
                <a:lnTo>
                  <a:pt x="888" y="548"/>
                </a:lnTo>
                <a:lnTo>
                  <a:pt x="894" y="544"/>
                </a:lnTo>
                <a:lnTo>
                  <a:pt x="899" y="539"/>
                </a:lnTo>
                <a:lnTo>
                  <a:pt x="900" y="532"/>
                </a:lnTo>
                <a:lnTo>
                  <a:pt x="898" y="520"/>
                </a:lnTo>
                <a:lnTo>
                  <a:pt x="895" y="513"/>
                </a:lnTo>
                <a:lnTo>
                  <a:pt x="899" y="508"/>
                </a:lnTo>
                <a:lnTo>
                  <a:pt x="898" y="498"/>
                </a:lnTo>
                <a:lnTo>
                  <a:pt x="899" y="493"/>
                </a:lnTo>
                <a:lnTo>
                  <a:pt x="903" y="487"/>
                </a:lnTo>
                <a:lnTo>
                  <a:pt x="904" y="482"/>
                </a:lnTo>
                <a:lnTo>
                  <a:pt x="907" y="476"/>
                </a:lnTo>
                <a:lnTo>
                  <a:pt x="907" y="471"/>
                </a:lnTo>
                <a:lnTo>
                  <a:pt x="908" y="466"/>
                </a:lnTo>
                <a:lnTo>
                  <a:pt x="907" y="460"/>
                </a:lnTo>
                <a:close/>
                <a:moveTo>
                  <a:pt x="649" y="742"/>
                </a:moveTo>
                <a:lnTo>
                  <a:pt x="643" y="755"/>
                </a:lnTo>
                <a:lnTo>
                  <a:pt x="639" y="765"/>
                </a:lnTo>
                <a:lnTo>
                  <a:pt x="639" y="775"/>
                </a:lnTo>
                <a:lnTo>
                  <a:pt x="644" y="759"/>
                </a:lnTo>
                <a:lnTo>
                  <a:pt x="648" y="749"/>
                </a:lnTo>
                <a:lnTo>
                  <a:pt x="658" y="731"/>
                </a:lnTo>
                <a:lnTo>
                  <a:pt x="658" y="726"/>
                </a:lnTo>
                <a:lnTo>
                  <a:pt x="653" y="737"/>
                </a:lnTo>
                <a:lnTo>
                  <a:pt x="649" y="742"/>
                </a:lnTo>
                <a:close/>
                <a:moveTo>
                  <a:pt x="671" y="707"/>
                </a:moveTo>
                <a:lnTo>
                  <a:pt x="670" y="712"/>
                </a:lnTo>
                <a:lnTo>
                  <a:pt x="667" y="717"/>
                </a:lnTo>
                <a:lnTo>
                  <a:pt x="667" y="718"/>
                </a:lnTo>
                <a:lnTo>
                  <a:pt x="675" y="708"/>
                </a:lnTo>
                <a:lnTo>
                  <a:pt x="678" y="703"/>
                </a:lnTo>
                <a:lnTo>
                  <a:pt x="675" y="702"/>
                </a:lnTo>
                <a:lnTo>
                  <a:pt x="671" y="707"/>
                </a:lnTo>
                <a:close/>
                <a:moveTo>
                  <a:pt x="704" y="684"/>
                </a:moveTo>
                <a:lnTo>
                  <a:pt x="693" y="689"/>
                </a:lnTo>
                <a:lnTo>
                  <a:pt x="687" y="695"/>
                </a:lnTo>
                <a:lnTo>
                  <a:pt x="683" y="696"/>
                </a:lnTo>
                <a:lnTo>
                  <a:pt x="681" y="696"/>
                </a:lnTo>
                <a:lnTo>
                  <a:pt x="682" y="702"/>
                </a:lnTo>
                <a:lnTo>
                  <a:pt x="698" y="691"/>
                </a:lnTo>
                <a:lnTo>
                  <a:pt x="709" y="685"/>
                </a:lnTo>
                <a:lnTo>
                  <a:pt x="709" y="680"/>
                </a:lnTo>
                <a:lnTo>
                  <a:pt x="708" y="679"/>
                </a:lnTo>
                <a:lnTo>
                  <a:pt x="704" y="684"/>
                </a:lnTo>
                <a:close/>
                <a:moveTo>
                  <a:pt x="812" y="611"/>
                </a:moveTo>
                <a:lnTo>
                  <a:pt x="807" y="615"/>
                </a:lnTo>
                <a:lnTo>
                  <a:pt x="805" y="618"/>
                </a:lnTo>
                <a:lnTo>
                  <a:pt x="820" y="607"/>
                </a:lnTo>
                <a:lnTo>
                  <a:pt x="824" y="600"/>
                </a:lnTo>
                <a:lnTo>
                  <a:pt x="819" y="604"/>
                </a:lnTo>
                <a:lnTo>
                  <a:pt x="812" y="611"/>
                </a:lnTo>
                <a:close/>
              </a:path>
            </a:pathLst>
          </a:custGeom>
          <a:pattFill prst="wdDnDiag">
            <a:fgClr>
              <a:srgbClr val="AE241C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0" name="Freeform 173"/>
          <p:cNvSpPr>
            <a:spLocks noEditPoints="1"/>
          </p:cNvSpPr>
          <p:nvPr/>
        </p:nvSpPr>
        <p:spPr bwMode="auto">
          <a:xfrm>
            <a:off x="5062080" y="4281051"/>
            <a:ext cx="599617" cy="532229"/>
          </a:xfrm>
          <a:custGeom>
            <a:avLst/>
            <a:gdLst>
              <a:gd name="T0" fmla="*/ 347 w 369"/>
              <a:gd name="T1" fmla="*/ 228 h 327"/>
              <a:gd name="T2" fmla="*/ 357 w 369"/>
              <a:gd name="T3" fmla="*/ 293 h 327"/>
              <a:gd name="T4" fmla="*/ 325 w 369"/>
              <a:gd name="T5" fmla="*/ 281 h 327"/>
              <a:gd name="T6" fmla="*/ 327 w 369"/>
              <a:gd name="T7" fmla="*/ 267 h 327"/>
              <a:gd name="T8" fmla="*/ 336 w 369"/>
              <a:gd name="T9" fmla="*/ 256 h 327"/>
              <a:gd name="T10" fmla="*/ 335 w 369"/>
              <a:gd name="T11" fmla="*/ 239 h 327"/>
              <a:gd name="T12" fmla="*/ 317 w 369"/>
              <a:gd name="T13" fmla="*/ 250 h 327"/>
              <a:gd name="T14" fmla="*/ 316 w 369"/>
              <a:gd name="T15" fmla="*/ 235 h 327"/>
              <a:gd name="T16" fmla="*/ 308 w 369"/>
              <a:gd name="T17" fmla="*/ 232 h 327"/>
              <a:gd name="T18" fmla="*/ 270 w 369"/>
              <a:gd name="T19" fmla="*/ 237 h 327"/>
              <a:gd name="T20" fmla="*/ 279 w 369"/>
              <a:gd name="T21" fmla="*/ 212 h 327"/>
              <a:gd name="T22" fmla="*/ 306 w 369"/>
              <a:gd name="T23" fmla="*/ 222 h 327"/>
              <a:gd name="T24" fmla="*/ 320 w 369"/>
              <a:gd name="T25" fmla="*/ 226 h 327"/>
              <a:gd name="T26" fmla="*/ 319 w 369"/>
              <a:gd name="T27" fmla="*/ 213 h 327"/>
              <a:gd name="T28" fmla="*/ 301 w 369"/>
              <a:gd name="T29" fmla="*/ 184 h 327"/>
              <a:gd name="T30" fmla="*/ 241 w 369"/>
              <a:gd name="T31" fmla="*/ 164 h 327"/>
              <a:gd name="T32" fmla="*/ 172 w 369"/>
              <a:gd name="T33" fmla="*/ 146 h 327"/>
              <a:gd name="T34" fmla="*/ 180 w 369"/>
              <a:gd name="T35" fmla="*/ 125 h 327"/>
              <a:gd name="T36" fmla="*/ 187 w 369"/>
              <a:gd name="T37" fmla="*/ 110 h 327"/>
              <a:gd name="T38" fmla="*/ 207 w 369"/>
              <a:gd name="T39" fmla="*/ 81 h 327"/>
              <a:gd name="T40" fmla="*/ 211 w 369"/>
              <a:gd name="T41" fmla="*/ 69 h 327"/>
              <a:gd name="T42" fmla="*/ 214 w 369"/>
              <a:gd name="T43" fmla="*/ 58 h 327"/>
              <a:gd name="T44" fmla="*/ 210 w 369"/>
              <a:gd name="T45" fmla="*/ 50 h 327"/>
              <a:gd name="T46" fmla="*/ 205 w 369"/>
              <a:gd name="T47" fmla="*/ 38 h 327"/>
              <a:gd name="T48" fmla="*/ 198 w 369"/>
              <a:gd name="T49" fmla="*/ 20 h 327"/>
              <a:gd name="T50" fmla="*/ 192 w 369"/>
              <a:gd name="T51" fmla="*/ 8 h 327"/>
              <a:gd name="T52" fmla="*/ 3 w 369"/>
              <a:gd name="T53" fmla="*/ 94 h 327"/>
              <a:gd name="T54" fmla="*/ 23 w 369"/>
              <a:gd name="T55" fmla="*/ 130 h 327"/>
              <a:gd name="T56" fmla="*/ 38 w 369"/>
              <a:gd name="T57" fmla="*/ 157 h 327"/>
              <a:gd name="T58" fmla="*/ 40 w 369"/>
              <a:gd name="T59" fmla="*/ 178 h 327"/>
              <a:gd name="T60" fmla="*/ 31 w 369"/>
              <a:gd name="T61" fmla="*/ 205 h 327"/>
              <a:gd name="T62" fmla="*/ 32 w 369"/>
              <a:gd name="T63" fmla="*/ 244 h 327"/>
              <a:gd name="T64" fmla="*/ 27 w 369"/>
              <a:gd name="T65" fmla="*/ 262 h 327"/>
              <a:gd name="T66" fmla="*/ 30 w 369"/>
              <a:gd name="T67" fmla="*/ 277 h 327"/>
              <a:gd name="T68" fmla="*/ 58 w 369"/>
              <a:gd name="T69" fmla="*/ 250 h 327"/>
              <a:gd name="T70" fmla="*/ 58 w 369"/>
              <a:gd name="T71" fmla="*/ 270 h 327"/>
              <a:gd name="T72" fmla="*/ 95 w 369"/>
              <a:gd name="T73" fmla="*/ 282 h 327"/>
              <a:gd name="T74" fmla="*/ 148 w 369"/>
              <a:gd name="T75" fmla="*/ 285 h 327"/>
              <a:gd name="T76" fmla="*/ 153 w 369"/>
              <a:gd name="T77" fmla="*/ 267 h 327"/>
              <a:gd name="T78" fmla="*/ 179 w 369"/>
              <a:gd name="T79" fmla="*/ 270 h 327"/>
              <a:gd name="T80" fmla="*/ 203 w 369"/>
              <a:gd name="T81" fmla="*/ 289 h 327"/>
              <a:gd name="T82" fmla="*/ 207 w 369"/>
              <a:gd name="T83" fmla="*/ 285 h 327"/>
              <a:gd name="T84" fmla="*/ 217 w 369"/>
              <a:gd name="T85" fmla="*/ 311 h 327"/>
              <a:gd name="T86" fmla="*/ 244 w 369"/>
              <a:gd name="T87" fmla="*/ 315 h 327"/>
              <a:gd name="T88" fmla="*/ 260 w 369"/>
              <a:gd name="T89" fmla="*/ 302 h 327"/>
              <a:gd name="T90" fmla="*/ 281 w 369"/>
              <a:gd name="T91" fmla="*/ 304 h 327"/>
              <a:gd name="T92" fmla="*/ 294 w 369"/>
              <a:gd name="T93" fmla="*/ 306 h 327"/>
              <a:gd name="T94" fmla="*/ 283 w 369"/>
              <a:gd name="T95" fmla="*/ 278 h 327"/>
              <a:gd name="T96" fmla="*/ 314 w 369"/>
              <a:gd name="T97" fmla="*/ 292 h 327"/>
              <a:gd name="T98" fmla="*/ 332 w 369"/>
              <a:gd name="T99" fmla="*/ 301 h 327"/>
              <a:gd name="T100" fmla="*/ 347 w 369"/>
              <a:gd name="T101" fmla="*/ 305 h 327"/>
              <a:gd name="T102" fmla="*/ 350 w 369"/>
              <a:gd name="T103" fmla="*/ 316 h 327"/>
              <a:gd name="T104" fmla="*/ 363 w 369"/>
              <a:gd name="T105" fmla="*/ 305 h 327"/>
              <a:gd name="T106" fmla="*/ 160 w 369"/>
              <a:gd name="T107" fmla="*/ 289 h 327"/>
              <a:gd name="T108" fmla="*/ 173 w 369"/>
              <a:gd name="T109" fmla="*/ 285 h 327"/>
              <a:gd name="T110" fmla="*/ 210 w 369"/>
              <a:gd name="T111" fmla="*/ 311 h 32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9"/>
              <a:gd name="T169" fmla="*/ 0 h 327"/>
              <a:gd name="T170" fmla="*/ 369 w 369"/>
              <a:gd name="T171" fmla="*/ 327 h 32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9" h="327">
                <a:moveTo>
                  <a:pt x="347" y="228"/>
                </a:moveTo>
                <a:lnTo>
                  <a:pt x="342" y="232"/>
                </a:lnTo>
                <a:lnTo>
                  <a:pt x="340" y="235"/>
                </a:lnTo>
                <a:lnTo>
                  <a:pt x="346" y="232"/>
                </a:lnTo>
                <a:lnTo>
                  <a:pt x="347" y="228"/>
                </a:lnTo>
                <a:close/>
                <a:moveTo>
                  <a:pt x="369" y="304"/>
                </a:moveTo>
                <a:lnTo>
                  <a:pt x="367" y="302"/>
                </a:lnTo>
                <a:lnTo>
                  <a:pt x="363" y="301"/>
                </a:lnTo>
                <a:lnTo>
                  <a:pt x="361" y="296"/>
                </a:lnTo>
                <a:lnTo>
                  <a:pt x="357" y="293"/>
                </a:lnTo>
                <a:lnTo>
                  <a:pt x="346" y="292"/>
                </a:lnTo>
                <a:lnTo>
                  <a:pt x="340" y="289"/>
                </a:lnTo>
                <a:lnTo>
                  <a:pt x="333" y="289"/>
                </a:lnTo>
                <a:lnTo>
                  <a:pt x="331" y="283"/>
                </a:lnTo>
                <a:lnTo>
                  <a:pt x="325" y="281"/>
                </a:lnTo>
                <a:lnTo>
                  <a:pt x="320" y="279"/>
                </a:lnTo>
                <a:lnTo>
                  <a:pt x="317" y="274"/>
                </a:lnTo>
                <a:lnTo>
                  <a:pt x="323" y="271"/>
                </a:lnTo>
                <a:lnTo>
                  <a:pt x="321" y="269"/>
                </a:lnTo>
                <a:lnTo>
                  <a:pt x="327" y="267"/>
                </a:lnTo>
                <a:lnTo>
                  <a:pt x="332" y="270"/>
                </a:lnTo>
                <a:lnTo>
                  <a:pt x="328" y="266"/>
                </a:lnTo>
                <a:lnTo>
                  <a:pt x="325" y="260"/>
                </a:lnTo>
                <a:lnTo>
                  <a:pt x="331" y="256"/>
                </a:lnTo>
                <a:lnTo>
                  <a:pt x="336" y="256"/>
                </a:lnTo>
                <a:lnTo>
                  <a:pt x="338" y="258"/>
                </a:lnTo>
                <a:lnTo>
                  <a:pt x="339" y="252"/>
                </a:lnTo>
                <a:lnTo>
                  <a:pt x="339" y="248"/>
                </a:lnTo>
                <a:lnTo>
                  <a:pt x="335" y="245"/>
                </a:lnTo>
                <a:lnTo>
                  <a:pt x="335" y="239"/>
                </a:lnTo>
                <a:lnTo>
                  <a:pt x="332" y="235"/>
                </a:lnTo>
                <a:lnTo>
                  <a:pt x="324" y="240"/>
                </a:lnTo>
                <a:lnTo>
                  <a:pt x="324" y="245"/>
                </a:lnTo>
                <a:lnTo>
                  <a:pt x="323" y="250"/>
                </a:lnTo>
                <a:lnTo>
                  <a:pt x="317" y="250"/>
                </a:lnTo>
                <a:lnTo>
                  <a:pt x="314" y="245"/>
                </a:lnTo>
                <a:lnTo>
                  <a:pt x="309" y="245"/>
                </a:lnTo>
                <a:lnTo>
                  <a:pt x="305" y="243"/>
                </a:lnTo>
                <a:lnTo>
                  <a:pt x="305" y="241"/>
                </a:lnTo>
                <a:lnTo>
                  <a:pt x="316" y="235"/>
                </a:lnTo>
                <a:lnTo>
                  <a:pt x="319" y="229"/>
                </a:lnTo>
                <a:lnTo>
                  <a:pt x="317" y="228"/>
                </a:lnTo>
                <a:lnTo>
                  <a:pt x="312" y="232"/>
                </a:lnTo>
                <a:lnTo>
                  <a:pt x="312" y="226"/>
                </a:lnTo>
                <a:lnTo>
                  <a:pt x="308" y="232"/>
                </a:lnTo>
                <a:lnTo>
                  <a:pt x="302" y="229"/>
                </a:lnTo>
                <a:lnTo>
                  <a:pt x="298" y="235"/>
                </a:lnTo>
                <a:lnTo>
                  <a:pt x="293" y="236"/>
                </a:lnTo>
                <a:lnTo>
                  <a:pt x="278" y="237"/>
                </a:lnTo>
                <a:lnTo>
                  <a:pt x="270" y="237"/>
                </a:lnTo>
                <a:lnTo>
                  <a:pt x="263" y="235"/>
                </a:lnTo>
                <a:lnTo>
                  <a:pt x="263" y="229"/>
                </a:lnTo>
                <a:lnTo>
                  <a:pt x="267" y="224"/>
                </a:lnTo>
                <a:lnTo>
                  <a:pt x="275" y="213"/>
                </a:lnTo>
                <a:lnTo>
                  <a:pt x="279" y="212"/>
                </a:lnTo>
                <a:lnTo>
                  <a:pt x="287" y="213"/>
                </a:lnTo>
                <a:lnTo>
                  <a:pt x="293" y="216"/>
                </a:lnTo>
                <a:lnTo>
                  <a:pt x="297" y="221"/>
                </a:lnTo>
                <a:lnTo>
                  <a:pt x="302" y="221"/>
                </a:lnTo>
                <a:lnTo>
                  <a:pt x="306" y="222"/>
                </a:lnTo>
                <a:lnTo>
                  <a:pt x="308" y="221"/>
                </a:lnTo>
                <a:lnTo>
                  <a:pt x="313" y="226"/>
                </a:lnTo>
                <a:lnTo>
                  <a:pt x="319" y="226"/>
                </a:lnTo>
                <a:lnTo>
                  <a:pt x="320" y="225"/>
                </a:lnTo>
                <a:lnTo>
                  <a:pt x="320" y="226"/>
                </a:lnTo>
                <a:lnTo>
                  <a:pt x="327" y="224"/>
                </a:lnTo>
                <a:lnTo>
                  <a:pt x="324" y="222"/>
                </a:lnTo>
                <a:lnTo>
                  <a:pt x="320" y="220"/>
                </a:lnTo>
                <a:lnTo>
                  <a:pt x="317" y="216"/>
                </a:lnTo>
                <a:lnTo>
                  <a:pt x="319" y="213"/>
                </a:lnTo>
                <a:lnTo>
                  <a:pt x="314" y="207"/>
                </a:lnTo>
                <a:lnTo>
                  <a:pt x="313" y="202"/>
                </a:lnTo>
                <a:lnTo>
                  <a:pt x="306" y="195"/>
                </a:lnTo>
                <a:lnTo>
                  <a:pt x="302" y="190"/>
                </a:lnTo>
                <a:lnTo>
                  <a:pt x="301" y="184"/>
                </a:lnTo>
                <a:lnTo>
                  <a:pt x="302" y="176"/>
                </a:lnTo>
                <a:lnTo>
                  <a:pt x="306" y="165"/>
                </a:lnTo>
                <a:lnTo>
                  <a:pt x="308" y="160"/>
                </a:lnTo>
                <a:lnTo>
                  <a:pt x="306" y="159"/>
                </a:lnTo>
                <a:lnTo>
                  <a:pt x="241" y="164"/>
                </a:lnTo>
                <a:lnTo>
                  <a:pt x="172" y="168"/>
                </a:lnTo>
                <a:lnTo>
                  <a:pt x="177" y="163"/>
                </a:lnTo>
                <a:lnTo>
                  <a:pt x="173" y="157"/>
                </a:lnTo>
                <a:lnTo>
                  <a:pt x="175" y="152"/>
                </a:lnTo>
                <a:lnTo>
                  <a:pt x="172" y="146"/>
                </a:lnTo>
                <a:lnTo>
                  <a:pt x="179" y="145"/>
                </a:lnTo>
                <a:lnTo>
                  <a:pt x="180" y="141"/>
                </a:lnTo>
                <a:lnTo>
                  <a:pt x="176" y="136"/>
                </a:lnTo>
                <a:lnTo>
                  <a:pt x="182" y="136"/>
                </a:lnTo>
                <a:lnTo>
                  <a:pt x="180" y="125"/>
                </a:lnTo>
                <a:lnTo>
                  <a:pt x="184" y="121"/>
                </a:lnTo>
                <a:lnTo>
                  <a:pt x="186" y="118"/>
                </a:lnTo>
                <a:lnTo>
                  <a:pt x="180" y="118"/>
                </a:lnTo>
                <a:lnTo>
                  <a:pt x="186" y="114"/>
                </a:lnTo>
                <a:lnTo>
                  <a:pt x="187" y="110"/>
                </a:lnTo>
                <a:lnTo>
                  <a:pt x="192" y="104"/>
                </a:lnTo>
                <a:lnTo>
                  <a:pt x="188" y="102"/>
                </a:lnTo>
                <a:lnTo>
                  <a:pt x="191" y="96"/>
                </a:lnTo>
                <a:lnTo>
                  <a:pt x="195" y="95"/>
                </a:lnTo>
                <a:lnTo>
                  <a:pt x="207" y="81"/>
                </a:lnTo>
                <a:lnTo>
                  <a:pt x="207" y="80"/>
                </a:lnTo>
                <a:lnTo>
                  <a:pt x="202" y="79"/>
                </a:lnTo>
                <a:lnTo>
                  <a:pt x="207" y="77"/>
                </a:lnTo>
                <a:lnTo>
                  <a:pt x="207" y="76"/>
                </a:lnTo>
                <a:lnTo>
                  <a:pt x="211" y="69"/>
                </a:lnTo>
                <a:lnTo>
                  <a:pt x="206" y="71"/>
                </a:lnTo>
                <a:lnTo>
                  <a:pt x="201" y="69"/>
                </a:lnTo>
                <a:lnTo>
                  <a:pt x="203" y="65"/>
                </a:lnTo>
                <a:lnTo>
                  <a:pt x="210" y="62"/>
                </a:lnTo>
                <a:lnTo>
                  <a:pt x="214" y="58"/>
                </a:lnTo>
                <a:lnTo>
                  <a:pt x="217" y="58"/>
                </a:lnTo>
                <a:lnTo>
                  <a:pt x="218" y="56"/>
                </a:lnTo>
                <a:lnTo>
                  <a:pt x="217" y="56"/>
                </a:lnTo>
                <a:lnTo>
                  <a:pt x="211" y="54"/>
                </a:lnTo>
                <a:lnTo>
                  <a:pt x="210" y="50"/>
                </a:lnTo>
                <a:lnTo>
                  <a:pt x="206" y="47"/>
                </a:lnTo>
                <a:lnTo>
                  <a:pt x="203" y="42"/>
                </a:lnTo>
                <a:lnTo>
                  <a:pt x="203" y="41"/>
                </a:lnTo>
                <a:lnTo>
                  <a:pt x="209" y="42"/>
                </a:lnTo>
                <a:lnTo>
                  <a:pt x="205" y="38"/>
                </a:lnTo>
                <a:lnTo>
                  <a:pt x="209" y="33"/>
                </a:lnTo>
                <a:lnTo>
                  <a:pt x="199" y="34"/>
                </a:lnTo>
                <a:lnTo>
                  <a:pt x="198" y="30"/>
                </a:lnTo>
                <a:lnTo>
                  <a:pt x="205" y="24"/>
                </a:lnTo>
                <a:lnTo>
                  <a:pt x="198" y="20"/>
                </a:lnTo>
                <a:lnTo>
                  <a:pt x="198" y="15"/>
                </a:lnTo>
                <a:lnTo>
                  <a:pt x="202" y="11"/>
                </a:lnTo>
                <a:lnTo>
                  <a:pt x="202" y="5"/>
                </a:lnTo>
                <a:lnTo>
                  <a:pt x="198" y="4"/>
                </a:lnTo>
                <a:lnTo>
                  <a:pt x="192" y="8"/>
                </a:lnTo>
                <a:lnTo>
                  <a:pt x="194" y="3"/>
                </a:lnTo>
                <a:lnTo>
                  <a:pt x="195" y="0"/>
                </a:lnTo>
                <a:lnTo>
                  <a:pt x="85" y="7"/>
                </a:lnTo>
                <a:lnTo>
                  <a:pt x="0" y="9"/>
                </a:lnTo>
                <a:lnTo>
                  <a:pt x="3" y="94"/>
                </a:lnTo>
                <a:lnTo>
                  <a:pt x="12" y="102"/>
                </a:lnTo>
                <a:lnTo>
                  <a:pt x="15" y="106"/>
                </a:lnTo>
                <a:lnTo>
                  <a:pt x="19" y="117"/>
                </a:lnTo>
                <a:lnTo>
                  <a:pt x="19" y="125"/>
                </a:lnTo>
                <a:lnTo>
                  <a:pt x="23" y="130"/>
                </a:lnTo>
                <a:lnTo>
                  <a:pt x="26" y="136"/>
                </a:lnTo>
                <a:lnTo>
                  <a:pt x="27" y="137"/>
                </a:lnTo>
                <a:lnTo>
                  <a:pt x="30" y="141"/>
                </a:lnTo>
                <a:lnTo>
                  <a:pt x="30" y="146"/>
                </a:lnTo>
                <a:lnTo>
                  <a:pt x="38" y="157"/>
                </a:lnTo>
                <a:lnTo>
                  <a:pt x="40" y="159"/>
                </a:lnTo>
                <a:lnTo>
                  <a:pt x="39" y="163"/>
                </a:lnTo>
                <a:lnTo>
                  <a:pt x="40" y="168"/>
                </a:lnTo>
                <a:lnTo>
                  <a:pt x="39" y="172"/>
                </a:lnTo>
                <a:lnTo>
                  <a:pt x="40" y="178"/>
                </a:lnTo>
                <a:lnTo>
                  <a:pt x="39" y="183"/>
                </a:lnTo>
                <a:lnTo>
                  <a:pt x="39" y="188"/>
                </a:lnTo>
                <a:lnTo>
                  <a:pt x="36" y="194"/>
                </a:lnTo>
                <a:lnTo>
                  <a:pt x="35" y="199"/>
                </a:lnTo>
                <a:lnTo>
                  <a:pt x="31" y="205"/>
                </a:lnTo>
                <a:lnTo>
                  <a:pt x="30" y="210"/>
                </a:lnTo>
                <a:lnTo>
                  <a:pt x="31" y="220"/>
                </a:lnTo>
                <a:lnTo>
                  <a:pt x="27" y="225"/>
                </a:lnTo>
                <a:lnTo>
                  <a:pt x="30" y="232"/>
                </a:lnTo>
                <a:lnTo>
                  <a:pt x="32" y="244"/>
                </a:lnTo>
                <a:lnTo>
                  <a:pt x="31" y="251"/>
                </a:lnTo>
                <a:lnTo>
                  <a:pt x="26" y="256"/>
                </a:lnTo>
                <a:lnTo>
                  <a:pt x="27" y="262"/>
                </a:lnTo>
                <a:lnTo>
                  <a:pt x="26" y="267"/>
                </a:lnTo>
                <a:lnTo>
                  <a:pt x="20" y="270"/>
                </a:lnTo>
                <a:lnTo>
                  <a:pt x="19" y="275"/>
                </a:lnTo>
                <a:lnTo>
                  <a:pt x="26" y="279"/>
                </a:lnTo>
                <a:lnTo>
                  <a:pt x="30" y="277"/>
                </a:lnTo>
                <a:lnTo>
                  <a:pt x="55" y="274"/>
                </a:lnTo>
                <a:lnTo>
                  <a:pt x="57" y="271"/>
                </a:lnTo>
                <a:lnTo>
                  <a:pt x="51" y="267"/>
                </a:lnTo>
                <a:lnTo>
                  <a:pt x="57" y="263"/>
                </a:lnTo>
                <a:lnTo>
                  <a:pt x="58" y="250"/>
                </a:lnTo>
                <a:lnTo>
                  <a:pt x="62" y="255"/>
                </a:lnTo>
                <a:lnTo>
                  <a:pt x="65" y="260"/>
                </a:lnTo>
                <a:lnTo>
                  <a:pt x="65" y="266"/>
                </a:lnTo>
                <a:lnTo>
                  <a:pt x="59" y="267"/>
                </a:lnTo>
                <a:lnTo>
                  <a:pt x="58" y="270"/>
                </a:lnTo>
                <a:lnTo>
                  <a:pt x="64" y="273"/>
                </a:lnTo>
                <a:lnTo>
                  <a:pt x="69" y="273"/>
                </a:lnTo>
                <a:lnTo>
                  <a:pt x="78" y="275"/>
                </a:lnTo>
                <a:lnTo>
                  <a:pt x="89" y="279"/>
                </a:lnTo>
                <a:lnTo>
                  <a:pt x="95" y="282"/>
                </a:lnTo>
                <a:lnTo>
                  <a:pt x="104" y="285"/>
                </a:lnTo>
                <a:lnTo>
                  <a:pt x="130" y="289"/>
                </a:lnTo>
                <a:lnTo>
                  <a:pt x="135" y="289"/>
                </a:lnTo>
                <a:lnTo>
                  <a:pt x="144" y="285"/>
                </a:lnTo>
                <a:lnTo>
                  <a:pt x="148" y="285"/>
                </a:lnTo>
                <a:lnTo>
                  <a:pt x="145" y="277"/>
                </a:lnTo>
                <a:lnTo>
                  <a:pt x="139" y="273"/>
                </a:lnTo>
                <a:lnTo>
                  <a:pt x="145" y="273"/>
                </a:lnTo>
                <a:lnTo>
                  <a:pt x="148" y="270"/>
                </a:lnTo>
                <a:lnTo>
                  <a:pt x="153" y="267"/>
                </a:lnTo>
                <a:lnTo>
                  <a:pt x="164" y="264"/>
                </a:lnTo>
                <a:lnTo>
                  <a:pt x="163" y="270"/>
                </a:lnTo>
                <a:lnTo>
                  <a:pt x="163" y="273"/>
                </a:lnTo>
                <a:lnTo>
                  <a:pt x="168" y="271"/>
                </a:lnTo>
                <a:lnTo>
                  <a:pt x="179" y="270"/>
                </a:lnTo>
                <a:lnTo>
                  <a:pt x="180" y="275"/>
                </a:lnTo>
                <a:lnTo>
                  <a:pt x="186" y="278"/>
                </a:lnTo>
                <a:lnTo>
                  <a:pt x="187" y="286"/>
                </a:lnTo>
                <a:lnTo>
                  <a:pt x="192" y="286"/>
                </a:lnTo>
                <a:lnTo>
                  <a:pt x="203" y="289"/>
                </a:lnTo>
                <a:lnTo>
                  <a:pt x="206" y="285"/>
                </a:lnTo>
                <a:lnTo>
                  <a:pt x="207" y="283"/>
                </a:lnTo>
                <a:lnTo>
                  <a:pt x="207" y="279"/>
                </a:lnTo>
                <a:lnTo>
                  <a:pt x="209" y="285"/>
                </a:lnTo>
                <a:lnTo>
                  <a:pt x="207" y="285"/>
                </a:lnTo>
                <a:lnTo>
                  <a:pt x="207" y="292"/>
                </a:lnTo>
                <a:lnTo>
                  <a:pt x="210" y="296"/>
                </a:lnTo>
                <a:lnTo>
                  <a:pt x="215" y="300"/>
                </a:lnTo>
                <a:lnTo>
                  <a:pt x="218" y="305"/>
                </a:lnTo>
                <a:lnTo>
                  <a:pt x="217" y="311"/>
                </a:lnTo>
                <a:lnTo>
                  <a:pt x="221" y="313"/>
                </a:lnTo>
                <a:lnTo>
                  <a:pt x="226" y="311"/>
                </a:lnTo>
                <a:lnTo>
                  <a:pt x="237" y="317"/>
                </a:lnTo>
                <a:lnTo>
                  <a:pt x="243" y="315"/>
                </a:lnTo>
                <a:lnTo>
                  <a:pt x="244" y="315"/>
                </a:lnTo>
                <a:lnTo>
                  <a:pt x="249" y="317"/>
                </a:lnTo>
                <a:lnTo>
                  <a:pt x="253" y="315"/>
                </a:lnTo>
                <a:lnTo>
                  <a:pt x="253" y="308"/>
                </a:lnTo>
                <a:lnTo>
                  <a:pt x="255" y="302"/>
                </a:lnTo>
                <a:lnTo>
                  <a:pt x="260" y="302"/>
                </a:lnTo>
                <a:lnTo>
                  <a:pt x="266" y="300"/>
                </a:lnTo>
                <a:lnTo>
                  <a:pt x="268" y="300"/>
                </a:lnTo>
                <a:lnTo>
                  <a:pt x="270" y="305"/>
                </a:lnTo>
                <a:lnTo>
                  <a:pt x="275" y="302"/>
                </a:lnTo>
                <a:lnTo>
                  <a:pt x="281" y="304"/>
                </a:lnTo>
                <a:lnTo>
                  <a:pt x="281" y="312"/>
                </a:lnTo>
                <a:lnTo>
                  <a:pt x="283" y="317"/>
                </a:lnTo>
                <a:lnTo>
                  <a:pt x="287" y="315"/>
                </a:lnTo>
                <a:lnTo>
                  <a:pt x="293" y="311"/>
                </a:lnTo>
                <a:lnTo>
                  <a:pt x="294" y="306"/>
                </a:lnTo>
                <a:lnTo>
                  <a:pt x="291" y="301"/>
                </a:lnTo>
                <a:lnTo>
                  <a:pt x="297" y="300"/>
                </a:lnTo>
                <a:lnTo>
                  <a:pt x="294" y="289"/>
                </a:lnTo>
                <a:lnTo>
                  <a:pt x="285" y="283"/>
                </a:lnTo>
                <a:lnTo>
                  <a:pt x="283" y="278"/>
                </a:lnTo>
                <a:lnTo>
                  <a:pt x="302" y="285"/>
                </a:lnTo>
                <a:lnTo>
                  <a:pt x="308" y="286"/>
                </a:lnTo>
                <a:lnTo>
                  <a:pt x="313" y="289"/>
                </a:lnTo>
                <a:lnTo>
                  <a:pt x="314" y="292"/>
                </a:lnTo>
                <a:lnTo>
                  <a:pt x="312" y="297"/>
                </a:lnTo>
                <a:lnTo>
                  <a:pt x="317" y="297"/>
                </a:lnTo>
                <a:lnTo>
                  <a:pt x="323" y="296"/>
                </a:lnTo>
                <a:lnTo>
                  <a:pt x="325" y="301"/>
                </a:lnTo>
                <a:lnTo>
                  <a:pt x="332" y="301"/>
                </a:lnTo>
                <a:lnTo>
                  <a:pt x="336" y="300"/>
                </a:lnTo>
                <a:lnTo>
                  <a:pt x="338" y="305"/>
                </a:lnTo>
                <a:lnTo>
                  <a:pt x="342" y="311"/>
                </a:lnTo>
                <a:lnTo>
                  <a:pt x="347" y="312"/>
                </a:lnTo>
                <a:lnTo>
                  <a:pt x="347" y="305"/>
                </a:lnTo>
                <a:lnTo>
                  <a:pt x="350" y="311"/>
                </a:lnTo>
                <a:lnTo>
                  <a:pt x="346" y="316"/>
                </a:lnTo>
                <a:lnTo>
                  <a:pt x="342" y="327"/>
                </a:lnTo>
                <a:lnTo>
                  <a:pt x="347" y="321"/>
                </a:lnTo>
                <a:lnTo>
                  <a:pt x="350" y="316"/>
                </a:lnTo>
                <a:lnTo>
                  <a:pt x="354" y="311"/>
                </a:lnTo>
                <a:lnTo>
                  <a:pt x="361" y="319"/>
                </a:lnTo>
                <a:lnTo>
                  <a:pt x="362" y="315"/>
                </a:lnTo>
                <a:lnTo>
                  <a:pt x="363" y="309"/>
                </a:lnTo>
                <a:lnTo>
                  <a:pt x="363" y="305"/>
                </a:lnTo>
                <a:lnTo>
                  <a:pt x="369" y="304"/>
                </a:lnTo>
                <a:close/>
                <a:moveTo>
                  <a:pt x="163" y="279"/>
                </a:moveTo>
                <a:lnTo>
                  <a:pt x="152" y="283"/>
                </a:lnTo>
                <a:lnTo>
                  <a:pt x="154" y="287"/>
                </a:lnTo>
                <a:lnTo>
                  <a:pt x="160" y="289"/>
                </a:lnTo>
                <a:lnTo>
                  <a:pt x="165" y="293"/>
                </a:lnTo>
                <a:lnTo>
                  <a:pt x="171" y="292"/>
                </a:lnTo>
                <a:lnTo>
                  <a:pt x="173" y="286"/>
                </a:lnTo>
                <a:lnTo>
                  <a:pt x="175" y="285"/>
                </a:lnTo>
                <a:lnTo>
                  <a:pt x="173" y="285"/>
                </a:lnTo>
                <a:lnTo>
                  <a:pt x="163" y="279"/>
                </a:lnTo>
                <a:close/>
                <a:moveTo>
                  <a:pt x="210" y="300"/>
                </a:moveTo>
                <a:lnTo>
                  <a:pt x="206" y="304"/>
                </a:lnTo>
                <a:lnTo>
                  <a:pt x="205" y="306"/>
                </a:lnTo>
                <a:lnTo>
                  <a:pt x="210" y="311"/>
                </a:lnTo>
                <a:lnTo>
                  <a:pt x="215" y="311"/>
                </a:lnTo>
                <a:lnTo>
                  <a:pt x="217" y="309"/>
                </a:lnTo>
                <a:lnTo>
                  <a:pt x="215" y="305"/>
                </a:lnTo>
                <a:lnTo>
                  <a:pt x="210" y="3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Freeform 174"/>
          <p:cNvSpPr>
            <a:spLocks noEditPoints="1"/>
          </p:cNvSpPr>
          <p:nvPr/>
        </p:nvSpPr>
        <p:spPr bwMode="auto">
          <a:xfrm>
            <a:off x="5117089" y="2237404"/>
            <a:ext cx="554233" cy="767399"/>
          </a:xfrm>
          <a:custGeom>
            <a:avLst/>
            <a:gdLst>
              <a:gd name="T0" fmla="*/ 223 w 341"/>
              <a:gd name="T1" fmla="*/ 15 h 472"/>
              <a:gd name="T2" fmla="*/ 233 w 341"/>
              <a:gd name="T3" fmla="*/ 0 h 472"/>
              <a:gd name="T4" fmla="*/ 198 w 341"/>
              <a:gd name="T5" fmla="*/ 23 h 472"/>
              <a:gd name="T6" fmla="*/ 134 w 341"/>
              <a:gd name="T7" fmla="*/ 99 h 472"/>
              <a:gd name="T8" fmla="*/ 129 w 341"/>
              <a:gd name="T9" fmla="*/ 107 h 472"/>
              <a:gd name="T10" fmla="*/ 318 w 341"/>
              <a:gd name="T11" fmla="*/ 262 h 472"/>
              <a:gd name="T12" fmla="*/ 304 w 341"/>
              <a:gd name="T13" fmla="*/ 278 h 472"/>
              <a:gd name="T14" fmla="*/ 289 w 341"/>
              <a:gd name="T15" fmla="*/ 292 h 472"/>
              <a:gd name="T16" fmla="*/ 295 w 341"/>
              <a:gd name="T17" fmla="*/ 265 h 472"/>
              <a:gd name="T18" fmla="*/ 306 w 341"/>
              <a:gd name="T19" fmla="*/ 250 h 472"/>
              <a:gd name="T20" fmla="*/ 301 w 341"/>
              <a:gd name="T21" fmla="*/ 239 h 472"/>
              <a:gd name="T22" fmla="*/ 293 w 341"/>
              <a:gd name="T23" fmla="*/ 225 h 472"/>
              <a:gd name="T24" fmla="*/ 290 w 341"/>
              <a:gd name="T25" fmla="*/ 201 h 472"/>
              <a:gd name="T26" fmla="*/ 274 w 341"/>
              <a:gd name="T27" fmla="*/ 191 h 472"/>
              <a:gd name="T28" fmla="*/ 248 w 341"/>
              <a:gd name="T29" fmla="*/ 175 h 472"/>
              <a:gd name="T30" fmla="*/ 213 w 341"/>
              <a:gd name="T31" fmla="*/ 167 h 472"/>
              <a:gd name="T32" fmla="*/ 139 w 341"/>
              <a:gd name="T33" fmla="*/ 140 h 472"/>
              <a:gd name="T34" fmla="*/ 118 w 341"/>
              <a:gd name="T35" fmla="*/ 133 h 472"/>
              <a:gd name="T36" fmla="*/ 111 w 341"/>
              <a:gd name="T37" fmla="*/ 128 h 472"/>
              <a:gd name="T38" fmla="*/ 110 w 341"/>
              <a:gd name="T39" fmla="*/ 107 h 472"/>
              <a:gd name="T40" fmla="*/ 87 w 341"/>
              <a:gd name="T41" fmla="*/ 120 h 472"/>
              <a:gd name="T42" fmla="*/ 46 w 341"/>
              <a:gd name="T43" fmla="*/ 133 h 472"/>
              <a:gd name="T44" fmla="*/ 35 w 341"/>
              <a:gd name="T45" fmla="*/ 137 h 472"/>
              <a:gd name="T46" fmla="*/ 30 w 341"/>
              <a:gd name="T47" fmla="*/ 190 h 472"/>
              <a:gd name="T48" fmla="*/ 4 w 341"/>
              <a:gd name="T49" fmla="*/ 213 h 472"/>
              <a:gd name="T50" fmla="*/ 9 w 341"/>
              <a:gd name="T51" fmla="*/ 229 h 472"/>
              <a:gd name="T52" fmla="*/ 8 w 341"/>
              <a:gd name="T53" fmla="*/ 269 h 472"/>
              <a:gd name="T54" fmla="*/ 16 w 341"/>
              <a:gd name="T55" fmla="*/ 301 h 472"/>
              <a:gd name="T56" fmla="*/ 39 w 341"/>
              <a:gd name="T57" fmla="*/ 316 h 472"/>
              <a:gd name="T58" fmla="*/ 66 w 341"/>
              <a:gd name="T59" fmla="*/ 338 h 472"/>
              <a:gd name="T60" fmla="*/ 92 w 341"/>
              <a:gd name="T61" fmla="*/ 354 h 472"/>
              <a:gd name="T62" fmla="*/ 105 w 341"/>
              <a:gd name="T63" fmla="*/ 385 h 472"/>
              <a:gd name="T64" fmla="*/ 108 w 341"/>
              <a:gd name="T65" fmla="*/ 399 h 472"/>
              <a:gd name="T66" fmla="*/ 111 w 341"/>
              <a:gd name="T67" fmla="*/ 422 h 472"/>
              <a:gd name="T68" fmla="*/ 119 w 341"/>
              <a:gd name="T69" fmla="*/ 450 h 472"/>
              <a:gd name="T70" fmla="*/ 146 w 341"/>
              <a:gd name="T71" fmla="*/ 472 h 472"/>
              <a:gd name="T72" fmla="*/ 316 w 341"/>
              <a:gd name="T73" fmla="*/ 448 h 472"/>
              <a:gd name="T74" fmla="*/ 312 w 341"/>
              <a:gd name="T75" fmla="*/ 427 h 472"/>
              <a:gd name="T76" fmla="*/ 305 w 341"/>
              <a:gd name="T77" fmla="*/ 400 h 472"/>
              <a:gd name="T78" fmla="*/ 310 w 341"/>
              <a:gd name="T79" fmla="*/ 369 h 472"/>
              <a:gd name="T80" fmla="*/ 310 w 341"/>
              <a:gd name="T81" fmla="*/ 342 h 472"/>
              <a:gd name="T82" fmla="*/ 321 w 341"/>
              <a:gd name="T83" fmla="*/ 319 h 472"/>
              <a:gd name="T84" fmla="*/ 325 w 341"/>
              <a:gd name="T85" fmla="*/ 277 h 472"/>
              <a:gd name="T86" fmla="*/ 126 w 341"/>
              <a:gd name="T87" fmla="*/ 115 h 472"/>
              <a:gd name="T88" fmla="*/ 126 w 341"/>
              <a:gd name="T89" fmla="*/ 115 h 472"/>
              <a:gd name="T90" fmla="*/ 332 w 341"/>
              <a:gd name="T91" fmla="*/ 236 h 472"/>
              <a:gd name="T92" fmla="*/ 320 w 341"/>
              <a:gd name="T93" fmla="*/ 261 h 472"/>
              <a:gd name="T94" fmla="*/ 333 w 341"/>
              <a:gd name="T95" fmla="*/ 257 h 472"/>
              <a:gd name="T96" fmla="*/ 341 w 341"/>
              <a:gd name="T97" fmla="*/ 228 h 4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1"/>
              <a:gd name="T148" fmla="*/ 0 h 472"/>
              <a:gd name="T149" fmla="*/ 341 w 341"/>
              <a:gd name="T150" fmla="*/ 472 h 47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1" h="472">
                <a:moveTo>
                  <a:pt x="205" y="29"/>
                </a:moveTo>
                <a:lnTo>
                  <a:pt x="209" y="23"/>
                </a:lnTo>
                <a:lnTo>
                  <a:pt x="213" y="21"/>
                </a:lnTo>
                <a:lnTo>
                  <a:pt x="223" y="15"/>
                </a:lnTo>
                <a:lnTo>
                  <a:pt x="229" y="11"/>
                </a:lnTo>
                <a:lnTo>
                  <a:pt x="230" y="6"/>
                </a:lnTo>
                <a:lnTo>
                  <a:pt x="236" y="2"/>
                </a:lnTo>
                <a:lnTo>
                  <a:pt x="233" y="0"/>
                </a:lnTo>
                <a:lnTo>
                  <a:pt x="228" y="3"/>
                </a:lnTo>
                <a:lnTo>
                  <a:pt x="219" y="10"/>
                </a:lnTo>
                <a:lnTo>
                  <a:pt x="209" y="15"/>
                </a:lnTo>
                <a:lnTo>
                  <a:pt x="198" y="23"/>
                </a:lnTo>
                <a:lnTo>
                  <a:pt x="198" y="26"/>
                </a:lnTo>
                <a:lnTo>
                  <a:pt x="199" y="31"/>
                </a:lnTo>
                <a:lnTo>
                  <a:pt x="205" y="29"/>
                </a:lnTo>
                <a:close/>
                <a:moveTo>
                  <a:pt x="134" y="99"/>
                </a:moveTo>
                <a:lnTo>
                  <a:pt x="131" y="98"/>
                </a:lnTo>
                <a:lnTo>
                  <a:pt x="133" y="103"/>
                </a:lnTo>
                <a:lnTo>
                  <a:pt x="134" y="99"/>
                </a:lnTo>
                <a:close/>
                <a:moveTo>
                  <a:pt x="129" y="107"/>
                </a:moveTo>
                <a:lnTo>
                  <a:pt x="123" y="111"/>
                </a:lnTo>
                <a:lnTo>
                  <a:pt x="129" y="109"/>
                </a:lnTo>
                <a:lnTo>
                  <a:pt x="129" y="107"/>
                </a:lnTo>
                <a:close/>
                <a:moveTo>
                  <a:pt x="318" y="262"/>
                </a:moveTo>
                <a:lnTo>
                  <a:pt x="313" y="266"/>
                </a:lnTo>
                <a:lnTo>
                  <a:pt x="308" y="267"/>
                </a:lnTo>
                <a:lnTo>
                  <a:pt x="305" y="273"/>
                </a:lnTo>
                <a:lnTo>
                  <a:pt x="304" y="278"/>
                </a:lnTo>
                <a:lnTo>
                  <a:pt x="301" y="284"/>
                </a:lnTo>
                <a:lnTo>
                  <a:pt x="295" y="288"/>
                </a:lnTo>
                <a:lnTo>
                  <a:pt x="293" y="292"/>
                </a:lnTo>
                <a:lnTo>
                  <a:pt x="289" y="292"/>
                </a:lnTo>
                <a:lnTo>
                  <a:pt x="287" y="286"/>
                </a:lnTo>
                <a:lnTo>
                  <a:pt x="289" y="280"/>
                </a:lnTo>
                <a:lnTo>
                  <a:pt x="293" y="270"/>
                </a:lnTo>
                <a:lnTo>
                  <a:pt x="295" y="265"/>
                </a:lnTo>
                <a:lnTo>
                  <a:pt x="297" y="259"/>
                </a:lnTo>
                <a:lnTo>
                  <a:pt x="302" y="257"/>
                </a:lnTo>
                <a:lnTo>
                  <a:pt x="306" y="254"/>
                </a:lnTo>
                <a:lnTo>
                  <a:pt x="306" y="250"/>
                </a:lnTo>
                <a:lnTo>
                  <a:pt x="308" y="244"/>
                </a:lnTo>
                <a:lnTo>
                  <a:pt x="306" y="244"/>
                </a:lnTo>
                <a:lnTo>
                  <a:pt x="305" y="244"/>
                </a:lnTo>
                <a:lnTo>
                  <a:pt x="301" y="239"/>
                </a:lnTo>
                <a:lnTo>
                  <a:pt x="299" y="235"/>
                </a:lnTo>
                <a:lnTo>
                  <a:pt x="302" y="224"/>
                </a:lnTo>
                <a:lnTo>
                  <a:pt x="297" y="224"/>
                </a:lnTo>
                <a:lnTo>
                  <a:pt x="293" y="225"/>
                </a:lnTo>
                <a:lnTo>
                  <a:pt x="290" y="221"/>
                </a:lnTo>
                <a:lnTo>
                  <a:pt x="293" y="216"/>
                </a:lnTo>
                <a:lnTo>
                  <a:pt x="293" y="205"/>
                </a:lnTo>
                <a:lnTo>
                  <a:pt x="290" y="201"/>
                </a:lnTo>
                <a:lnTo>
                  <a:pt x="293" y="200"/>
                </a:lnTo>
                <a:lnTo>
                  <a:pt x="286" y="194"/>
                </a:lnTo>
                <a:lnTo>
                  <a:pt x="279" y="191"/>
                </a:lnTo>
                <a:lnTo>
                  <a:pt x="274" y="191"/>
                </a:lnTo>
                <a:lnTo>
                  <a:pt x="272" y="181"/>
                </a:lnTo>
                <a:lnTo>
                  <a:pt x="267" y="178"/>
                </a:lnTo>
                <a:lnTo>
                  <a:pt x="253" y="176"/>
                </a:lnTo>
                <a:lnTo>
                  <a:pt x="248" y="175"/>
                </a:lnTo>
                <a:lnTo>
                  <a:pt x="242" y="176"/>
                </a:lnTo>
                <a:lnTo>
                  <a:pt x="233" y="175"/>
                </a:lnTo>
                <a:lnTo>
                  <a:pt x="230" y="175"/>
                </a:lnTo>
                <a:lnTo>
                  <a:pt x="213" y="167"/>
                </a:lnTo>
                <a:lnTo>
                  <a:pt x="157" y="156"/>
                </a:lnTo>
                <a:lnTo>
                  <a:pt x="150" y="147"/>
                </a:lnTo>
                <a:lnTo>
                  <a:pt x="146" y="143"/>
                </a:lnTo>
                <a:lnTo>
                  <a:pt x="139" y="140"/>
                </a:lnTo>
                <a:lnTo>
                  <a:pt x="138" y="137"/>
                </a:lnTo>
                <a:lnTo>
                  <a:pt x="129" y="137"/>
                </a:lnTo>
                <a:lnTo>
                  <a:pt x="123" y="134"/>
                </a:lnTo>
                <a:lnTo>
                  <a:pt x="118" y="133"/>
                </a:lnTo>
                <a:lnTo>
                  <a:pt x="112" y="136"/>
                </a:lnTo>
                <a:lnTo>
                  <a:pt x="107" y="136"/>
                </a:lnTo>
                <a:lnTo>
                  <a:pt x="110" y="133"/>
                </a:lnTo>
                <a:lnTo>
                  <a:pt x="111" y="128"/>
                </a:lnTo>
                <a:lnTo>
                  <a:pt x="111" y="122"/>
                </a:lnTo>
                <a:lnTo>
                  <a:pt x="114" y="118"/>
                </a:lnTo>
                <a:lnTo>
                  <a:pt x="115" y="111"/>
                </a:lnTo>
                <a:lnTo>
                  <a:pt x="110" y="107"/>
                </a:lnTo>
                <a:lnTo>
                  <a:pt x="103" y="111"/>
                </a:lnTo>
                <a:lnTo>
                  <a:pt x="99" y="115"/>
                </a:lnTo>
                <a:lnTo>
                  <a:pt x="92" y="118"/>
                </a:lnTo>
                <a:lnTo>
                  <a:pt x="87" y="120"/>
                </a:lnTo>
                <a:lnTo>
                  <a:pt x="77" y="125"/>
                </a:lnTo>
                <a:lnTo>
                  <a:pt x="57" y="133"/>
                </a:lnTo>
                <a:lnTo>
                  <a:pt x="51" y="134"/>
                </a:lnTo>
                <a:lnTo>
                  <a:pt x="46" y="133"/>
                </a:lnTo>
                <a:lnTo>
                  <a:pt x="40" y="128"/>
                </a:lnTo>
                <a:lnTo>
                  <a:pt x="39" y="130"/>
                </a:lnTo>
                <a:lnTo>
                  <a:pt x="38" y="132"/>
                </a:lnTo>
                <a:lnTo>
                  <a:pt x="35" y="137"/>
                </a:lnTo>
                <a:lnTo>
                  <a:pt x="31" y="137"/>
                </a:lnTo>
                <a:lnTo>
                  <a:pt x="32" y="179"/>
                </a:lnTo>
                <a:lnTo>
                  <a:pt x="32" y="185"/>
                </a:lnTo>
                <a:lnTo>
                  <a:pt x="30" y="190"/>
                </a:lnTo>
                <a:lnTo>
                  <a:pt x="19" y="195"/>
                </a:lnTo>
                <a:lnTo>
                  <a:pt x="8" y="202"/>
                </a:lnTo>
                <a:lnTo>
                  <a:pt x="6" y="208"/>
                </a:lnTo>
                <a:lnTo>
                  <a:pt x="4" y="213"/>
                </a:lnTo>
                <a:lnTo>
                  <a:pt x="0" y="217"/>
                </a:lnTo>
                <a:lnTo>
                  <a:pt x="0" y="223"/>
                </a:lnTo>
                <a:lnTo>
                  <a:pt x="4" y="228"/>
                </a:lnTo>
                <a:lnTo>
                  <a:pt x="9" y="229"/>
                </a:lnTo>
                <a:lnTo>
                  <a:pt x="15" y="240"/>
                </a:lnTo>
                <a:lnTo>
                  <a:pt x="9" y="254"/>
                </a:lnTo>
                <a:lnTo>
                  <a:pt x="11" y="263"/>
                </a:lnTo>
                <a:lnTo>
                  <a:pt x="8" y="269"/>
                </a:lnTo>
                <a:lnTo>
                  <a:pt x="11" y="280"/>
                </a:lnTo>
                <a:lnTo>
                  <a:pt x="11" y="289"/>
                </a:lnTo>
                <a:lnTo>
                  <a:pt x="8" y="294"/>
                </a:lnTo>
                <a:lnTo>
                  <a:pt x="16" y="301"/>
                </a:lnTo>
                <a:lnTo>
                  <a:pt x="21" y="305"/>
                </a:lnTo>
                <a:lnTo>
                  <a:pt x="27" y="308"/>
                </a:lnTo>
                <a:lnTo>
                  <a:pt x="36" y="309"/>
                </a:lnTo>
                <a:lnTo>
                  <a:pt x="39" y="316"/>
                </a:lnTo>
                <a:lnTo>
                  <a:pt x="44" y="319"/>
                </a:lnTo>
                <a:lnTo>
                  <a:pt x="51" y="322"/>
                </a:lnTo>
                <a:lnTo>
                  <a:pt x="59" y="326"/>
                </a:lnTo>
                <a:lnTo>
                  <a:pt x="66" y="338"/>
                </a:lnTo>
                <a:lnTo>
                  <a:pt x="77" y="346"/>
                </a:lnTo>
                <a:lnTo>
                  <a:pt x="82" y="349"/>
                </a:lnTo>
                <a:lnTo>
                  <a:pt x="87" y="350"/>
                </a:lnTo>
                <a:lnTo>
                  <a:pt x="92" y="354"/>
                </a:lnTo>
                <a:lnTo>
                  <a:pt x="97" y="360"/>
                </a:lnTo>
                <a:lnTo>
                  <a:pt x="101" y="365"/>
                </a:lnTo>
                <a:lnTo>
                  <a:pt x="104" y="380"/>
                </a:lnTo>
                <a:lnTo>
                  <a:pt x="105" y="385"/>
                </a:lnTo>
                <a:lnTo>
                  <a:pt x="104" y="387"/>
                </a:lnTo>
                <a:lnTo>
                  <a:pt x="107" y="393"/>
                </a:lnTo>
                <a:lnTo>
                  <a:pt x="107" y="398"/>
                </a:lnTo>
                <a:lnTo>
                  <a:pt x="108" y="399"/>
                </a:lnTo>
                <a:lnTo>
                  <a:pt x="110" y="404"/>
                </a:lnTo>
                <a:lnTo>
                  <a:pt x="114" y="406"/>
                </a:lnTo>
                <a:lnTo>
                  <a:pt x="116" y="411"/>
                </a:lnTo>
                <a:lnTo>
                  <a:pt x="111" y="422"/>
                </a:lnTo>
                <a:lnTo>
                  <a:pt x="114" y="430"/>
                </a:lnTo>
                <a:lnTo>
                  <a:pt x="114" y="438"/>
                </a:lnTo>
                <a:lnTo>
                  <a:pt x="118" y="444"/>
                </a:lnTo>
                <a:lnTo>
                  <a:pt x="119" y="450"/>
                </a:lnTo>
                <a:lnTo>
                  <a:pt x="122" y="456"/>
                </a:lnTo>
                <a:lnTo>
                  <a:pt x="127" y="459"/>
                </a:lnTo>
                <a:lnTo>
                  <a:pt x="142" y="461"/>
                </a:lnTo>
                <a:lnTo>
                  <a:pt x="146" y="472"/>
                </a:lnTo>
                <a:lnTo>
                  <a:pt x="242" y="467"/>
                </a:lnTo>
                <a:lnTo>
                  <a:pt x="314" y="460"/>
                </a:lnTo>
                <a:lnTo>
                  <a:pt x="317" y="460"/>
                </a:lnTo>
                <a:lnTo>
                  <a:pt x="316" y="448"/>
                </a:lnTo>
                <a:lnTo>
                  <a:pt x="316" y="444"/>
                </a:lnTo>
                <a:lnTo>
                  <a:pt x="316" y="438"/>
                </a:lnTo>
                <a:lnTo>
                  <a:pt x="314" y="433"/>
                </a:lnTo>
                <a:lnTo>
                  <a:pt x="312" y="427"/>
                </a:lnTo>
                <a:lnTo>
                  <a:pt x="312" y="423"/>
                </a:lnTo>
                <a:lnTo>
                  <a:pt x="306" y="417"/>
                </a:lnTo>
                <a:lnTo>
                  <a:pt x="308" y="412"/>
                </a:lnTo>
                <a:lnTo>
                  <a:pt x="305" y="400"/>
                </a:lnTo>
                <a:lnTo>
                  <a:pt x="306" y="391"/>
                </a:lnTo>
                <a:lnTo>
                  <a:pt x="309" y="379"/>
                </a:lnTo>
                <a:lnTo>
                  <a:pt x="309" y="374"/>
                </a:lnTo>
                <a:lnTo>
                  <a:pt x="310" y="369"/>
                </a:lnTo>
                <a:lnTo>
                  <a:pt x="313" y="364"/>
                </a:lnTo>
                <a:lnTo>
                  <a:pt x="313" y="357"/>
                </a:lnTo>
                <a:lnTo>
                  <a:pt x="310" y="346"/>
                </a:lnTo>
                <a:lnTo>
                  <a:pt x="310" y="342"/>
                </a:lnTo>
                <a:lnTo>
                  <a:pt x="313" y="331"/>
                </a:lnTo>
                <a:lnTo>
                  <a:pt x="316" y="326"/>
                </a:lnTo>
                <a:lnTo>
                  <a:pt x="320" y="322"/>
                </a:lnTo>
                <a:lnTo>
                  <a:pt x="321" y="319"/>
                </a:lnTo>
                <a:lnTo>
                  <a:pt x="317" y="308"/>
                </a:lnTo>
                <a:lnTo>
                  <a:pt x="318" y="303"/>
                </a:lnTo>
                <a:lnTo>
                  <a:pt x="320" y="292"/>
                </a:lnTo>
                <a:lnTo>
                  <a:pt x="325" y="277"/>
                </a:lnTo>
                <a:lnTo>
                  <a:pt x="327" y="273"/>
                </a:lnTo>
                <a:lnTo>
                  <a:pt x="324" y="266"/>
                </a:lnTo>
                <a:lnTo>
                  <a:pt x="318" y="262"/>
                </a:lnTo>
                <a:close/>
                <a:moveTo>
                  <a:pt x="126" y="115"/>
                </a:moveTo>
                <a:lnTo>
                  <a:pt x="123" y="115"/>
                </a:lnTo>
                <a:lnTo>
                  <a:pt x="118" y="120"/>
                </a:lnTo>
                <a:lnTo>
                  <a:pt x="115" y="125"/>
                </a:lnTo>
                <a:lnTo>
                  <a:pt x="126" y="115"/>
                </a:lnTo>
                <a:close/>
                <a:moveTo>
                  <a:pt x="341" y="228"/>
                </a:moveTo>
                <a:lnTo>
                  <a:pt x="340" y="227"/>
                </a:lnTo>
                <a:lnTo>
                  <a:pt x="335" y="231"/>
                </a:lnTo>
                <a:lnTo>
                  <a:pt x="332" y="236"/>
                </a:lnTo>
                <a:lnTo>
                  <a:pt x="327" y="242"/>
                </a:lnTo>
                <a:lnTo>
                  <a:pt x="327" y="247"/>
                </a:lnTo>
                <a:lnTo>
                  <a:pt x="323" y="252"/>
                </a:lnTo>
                <a:lnTo>
                  <a:pt x="320" y="261"/>
                </a:lnTo>
                <a:lnTo>
                  <a:pt x="323" y="265"/>
                </a:lnTo>
                <a:lnTo>
                  <a:pt x="328" y="266"/>
                </a:lnTo>
                <a:lnTo>
                  <a:pt x="332" y="261"/>
                </a:lnTo>
                <a:lnTo>
                  <a:pt x="333" y="257"/>
                </a:lnTo>
                <a:lnTo>
                  <a:pt x="333" y="251"/>
                </a:lnTo>
                <a:lnTo>
                  <a:pt x="337" y="244"/>
                </a:lnTo>
                <a:lnTo>
                  <a:pt x="337" y="239"/>
                </a:lnTo>
                <a:lnTo>
                  <a:pt x="341" y="2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2" name="Freeform 175"/>
          <p:cNvSpPr>
            <a:spLocks noEditPoints="1"/>
          </p:cNvSpPr>
          <p:nvPr/>
        </p:nvSpPr>
        <p:spPr bwMode="auto">
          <a:xfrm>
            <a:off x="5341256" y="3990873"/>
            <a:ext cx="378198" cy="654627"/>
          </a:xfrm>
          <a:custGeom>
            <a:avLst/>
            <a:gdLst>
              <a:gd name="T0" fmla="*/ 220 w 232"/>
              <a:gd name="T1" fmla="*/ 7 h 402"/>
              <a:gd name="T2" fmla="*/ 212 w 232"/>
              <a:gd name="T3" fmla="*/ 0 h 402"/>
              <a:gd name="T4" fmla="*/ 73 w 232"/>
              <a:gd name="T5" fmla="*/ 13 h 402"/>
              <a:gd name="T6" fmla="*/ 64 w 232"/>
              <a:gd name="T7" fmla="*/ 26 h 402"/>
              <a:gd name="T8" fmla="*/ 58 w 232"/>
              <a:gd name="T9" fmla="*/ 34 h 402"/>
              <a:gd name="T10" fmla="*/ 62 w 232"/>
              <a:gd name="T11" fmla="*/ 40 h 402"/>
              <a:gd name="T12" fmla="*/ 56 w 232"/>
              <a:gd name="T13" fmla="*/ 45 h 402"/>
              <a:gd name="T14" fmla="*/ 57 w 232"/>
              <a:gd name="T15" fmla="*/ 57 h 402"/>
              <a:gd name="T16" fmla="*/ 45 w 232"/>
              <a:gd name="T17" fmla="*/ 65 h 402"/>
              <a:gd name="T18" fmla="*/ 39 w 232"/>
              <a:gd name="T19" fmla="*/ 78 h 402"/>
              <a:gd name="T20" fmla="*/ 35 w 232"/>
              <a:gd name="T21" fmla="*/ 82 h 402"/>
              <a:gd name="T22" fmla="*/ 24 w 232"/>
              <a:gd name="T23" fmla="*/ 98 h 402"/>
              <a:gd name="T24" fmla="*/ 29 w 232"/>
              <a:gd name="T25" fmla="*/ 112 h 402"/>
              <a:gd name="T26" fmla="*/ 22 w 232"/>
              <a:gd name="T27" fmla="*/ 118 h 402"/>
              <a:gd name="T28" fmla="*/ 20 w 232"/>
              <a:gd name="T29" fmla="*/ 121 h 402"/>
              <a:gd name="T30" fmla="*/ 16 w 232"/>
              <a:gd name="T31" fmla="*/ 132 h 402"/>
              <a:gd name="T32" fmla="*/ 22 w 232"/>
              <a:gd name="T33" fmla="*/ 137 h 402"/>
              <a:gd name="T34" fmla="*/ 24 w 232"/>
              <a:gd name="T35" fmla="*/ 147 h 402"/>
              <a:gd name="T36" fmla="*/ 26 w 232"/>
              <a:gd name="T37" fmla="*/ 156 h 402"/>
              <a:gd name="T38" fmla="*/ 29 w 232"/>
              <a:gd name="T39" fmla="*/ 167 h 402"/>
              <a:gd name="T40" fmla="*/ 23 w 232"/>
              <a:gd name="T41" fmla="*/ 178 h 402"/>
              <a:gd name="T42" fmla="*/ 26 w 232"/>
              <a:gd name="T43" fmla="*/ 182 h 402"/>
              <a:gd name="T44" fmla="*/ 26 w 232"/>
              <a:gd name="T45" fmla="*/ 193 h 402"/>
              <a:gd name="T46" fmla="*/ 26 w 232"/>
              <a:gd name="T47" fmla="*/ 208 h 402"/>
              <a:gd name="T48" fmla="*/ 33 w 232"/>
              <a:gd name="T49" fmla="*/ 216 h 402"/>
              <a:gd name="T50" fmla="*/ 31 w 232"/>
              <a:gd name="T51" fmla="*/ 220 h 402"/>
              <a:gd name="T52" fmla="*/ 39 w 232"/>
              <a:gd name="T53" fmla="*/ 232 h 402"/>
              <a:gd name="T54" fmla="*/ 45 w 232"/>
              <a:gd name="T55" fmla="*/ 236 h 402"/>
              <a:gd name="T56" fmla="*/ 31 w 232"/>
              <a:gd name="T57" fmla="*/ 243 h 402"/>
              <a:gd name="T58" fmla="*/ 39 w 232"/>
              <a:gd name="T59" fmla="*/ 247 h 402"/>
              <a:gd name="T60" fmla="*/ 30 w 232"/>
              <a:gd name="T61" fmla="*/ 257 h 402"/>
              <a:gd name="T62" fmla="*/ 23 w 232"/>
              <a:gd name="T63" fmla="*/ 273 h 402"/>
              <a:gd name="T64" fmla="*/ 20 w 232"/>
              <a:gd name="T65" fmla="*/ 282 h 402"/>
              <a:gd name="T66" fmla="*/ 8 w 232"/>
              <a:gd name="T67" fmla="*/ 296 h 402"/>
              <a:gd name="T68" fmla="*/ 8 w 232"/>
              <a:gd name="T69" fmla="*/ 303 h 402"/>
              <a:gd name="T70" fmla="*/ 8 w 232"/>
              <a:gd name="T71" fmla="*/ 319 h 402"/>
              <a:gd name="T72" fmla="*/ 3 w 232"/>
              <a:gd name="T73" fmla="*/ 330 h 402"/>
              <a:gd name="T74" fmla="*/ 0 w 232"/>
              <a:gd name="T75" fmla="*/ 346 h 402"/>
              <a:gd name="T76" fmla="*/ 136 w 232"/>
              <a:gd name="T77" fmla="*/ 338 h 402"/>
              <a:gd name="T78" fmla="*/ 129 w 232"/>
              <a:gd name="T79" fmla="*/ 362 h 402"/>
              <a:gd name="T80" fmla="*/ 141 w 232"/>
              <a:gd name="T81" fmla="*/ 380 h 402"/>
              <a:gd name="T82" fmla="*/ 145 w 232"/>
              <a:gd name="T83" fmla="*/ 394 h 402"/>
              <a:gd name="T84" fmla="*/ 155 w 232"/>
              <a:gd name="T85" fmla="*/ 402 h 402"/>
              <a:gd name="T86" fmla="*/ 167 w 232"/>
              <a:gd name="T87" fmla="*/ 392 h 402"/>
              <a:gd name="T88" fmla="*/ 172 w 232"/>
              <a:gd name="T89" fmla="*/ 388 h 402"/>
              <a:gd name="T90" fmla="*/ 187 w 232"/>
              <a:gd name="T91" fmla="*/ 384 h 402"/>
              <a:gd name="T92" fmla="*/ 193 w 232"/>
              <a:gd name="T93" fmla="*/ 380 h 402"/>
              <a:gd name="T94" fmla="*/ 212 w 232"/>
              <a:gd name="T95" fmla="*/ 384 h 402"/>
              <a:gd name="T96" fmla="*/ 229 w 232"/>
              <a:gd name="T97" fmla="*/ 384 h 402"/>
              <a:gd name="T98" fmla="*/ 212 w 232"/>
              <a:gd name="T99" fmla="*/ 394 h 402"/>
              <a:gd name="T100" fmla="*/ 212 w 232"/>
              <a:gd name="T101" fmla="*/ 392 h 4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32"/>
              <a:gd name="T154" fmla="*/ 0 h 402"/>
              <a:gd name="T155" fmla="*/ 232 w 232"/>
              <a:gd name="T156" fmla="*/ 402 h 40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32" h="402">
                <a:moveTo>
                  <a:pt x="232" y="376"/>
                </a:moveTo>
                <a:lnTo>
                  <a:pt x="216" y="255"/>
                </a:lnTo>
                <a:lnTo>
                  <a:pt x="220" y="7"/>
                </a:lnTo>
                <a:lnTo>
                  <a:pt x="214" y="4"/>
                </a:lnTo>
                <a:lnTo>
                  <a:pt x="212" y="0"/>
                </a:lnTo>
                <a:lnTo>
                  <a:pt x="163" y="4"/>
                </a:lnTo>
                <a:lnTo>
                  <a:pt x="71" y="11"/>
                </a:lnTo>
                <a:lnTo>
                  <a:pt x="73" y="13"/>
                </a:lnTo>
                <a:lnTo>
                  <a:pt x="75" y="18"/>
                </a:lnTo>
                <a:lnTo>
                  <a:pt x="69" y="23"/>
                </a:lnTo>
                <a:lnTo>
                  <a:pt x="64" y="26"/>
                </a:lnTo>
                <a:lnTo>
                  <a:pt x="61" y="22"/>
                </a:lnTo>
                <a:lnTo>
                  <a:pt x="62" y="34"/>
                </a:lnTo>
                <a:lnTo>
                  <a:pt x="58" y="34"/>
                </a:lnTo>
                <a:lnTo>
                  <a:pt x="57" y="29"/>
                </a:lnTo>
                <a:lnTo>
                  <a:pt x="57" y="36"/>
                </a:lnTo>
                <a:lnTo>
                  <a:pt x="62" y="40"/>
                </a:lnTo>
                <a:lnTo>
                  <a:pt x="57" y="41"/>
                </a:lnTo>
                <a:lnTo>
                  <a:pt x="56" y="37"/>
                </a:lnTo>
                <a:lnTo>
                  <a:pt x="56" y="45"/>
                </a:lnTo>
                <a:lnTo>
                  <a:pt x="58" y="48"/>
                </a:lnTo>
                <a:lnTo>
                  <a:pt x="56" y="53"/>
                </a:lnTo>
                <a:lnTo>
                  <a:pt x="57" y="57"/>
                </a:lnTo>
                <a:lnTo>
                  <a:pt x="53" y="64"/>
                </a:lnTo>
                <a:lnTo>
                  <a:pt x="49" y="65"/>
                </a:lnTo>
                <a:lnTo>
                  <a:pt x="45" y="65"/>
                </a:lnTo>
                <a:lnTo>
                  <a:pt x="45" y="69"/>
                </a:lnTo>
                <a:lnTo>
                  <a:pt x="41" y="75"/>
                </a:lnTo>
                <a:lnTo>
                  <a:pt x="39" y="78"/>
                </a:lnTo>
                <a:lnTo>
                  <a:pt x="34" y="76"/>
                </a:lnTo>
                <a:lnTo>
                  <a:pt x="38" y="80"/>
                </a:lnTo>
                <a:lnTo>
                  <a:pt x="35" y="82"/>
                </a:lnTo>
                <a:lnTo>
                  <a:pt x="35" y="87"/>
                </a:lnTo>
                <a:lnTo>
                  <a:pt x="38" y="93"/>
                </a:lnTo>
                <a:lnTo>
                  <a:pt x="24" y="98"/>
                </a:lnTo>
                <a:lnTo>
                  <a:pt x="29" y="101"/>
                </a:lnTo>
                <a:lnTo>
                  <a:pt x="27" y="106"/>
                </a:lnTo>
                <a:lnTo>
                  <a:pt x="29" y="112"/>
                </a:lnTo>
                <a:lnTo>
                  <a:pt x="27" y="114"/>
                </a:lnTo>
                <a:lnTo>
                  <a:pt x="22" y="114"/>
                </a:lnTo>
                <a:lnTo>
                  <a:pt x="22" y="118"/>
                </a:lnTo>
                <a:lnTo>
                  <a:pt x="27" y="120"/>
                </a:lnTo>
                <a:lnTo>
                  <a:pt x="22" y="122"/>
                </a:lnTo>
                <a:lnTo>
                  <a:pt x="20" y="121"/>
                </a:lnTo>
                <a:lnTo>
                  <a:pt x="18" y="122"/>
                </a:lnTo>
                <a:lnTo>
                  <a:pt x="22" y="128"/>
                </a:lnTo>
                <a:lnTo>
                  <a:pt x="16" y="132"/>
                </a:lnTo>
                <a:lnTo>
                  <a:pt x="19" y="137"/>
                </a:lnTo>
                <a:lnTo>
                  <a:pt x="16" y="143"/>
                </a:lnTo>
                <a:lnTo>
                  <a:pt x="22" y="137"/>
                </a:lnTo>
                <a:lnTo>
                  <a:pt x="24" y="141"/>
                </a:lnTo>
                <a:lnTo>
                  <a:pt x="19" y="144"/>
                </a:lnTo>
                <a:lnTo>
                  <a:pt x="24" y="147"/>
                </a:lnTo>
                <a:lnTo>
                  <a:pt x="26" y="145"/>
                </a:lnTo>
                <a:lnTo>
                  <a:pt x="23" y="151"/>
                </a:lnTo>
                <a:lnTo>
                  <a:pt x="26" y="156"/>
                </a:lnTo>
                <a:lnTo>
                  <a:pt x="27" y="158"/>
                </a:lnTo>
                <a:lnTo>
                  <a:pt x="29" y="166"/>
                </a:lnTo>
                <a:lnTo>
                  <a:pt x="29" y="167"/>
                </a:lnTo>
                <a:lnTo>
                  <a:pt x="23" y="167"/>
                </a:lnTo>
                <a:lnTo>
                  <a:pt x="24" y="171"/>
                </a:lnTo>
                <a:lnTo>
                  <a:pt x="23" y="178"/>
                </a:lnTo>
                <a:lnTo>
                  <a:pt x="22" y="181"/>
                </a:lnTo>
                <a:lnTo>
                  <a:pt x="20" y="186"/>
                </a:lnTo>
                <a:lnTo>
                  <a:pt x="26" y="182"/>
                </a:lnTo>
                <a:lnTo>
                  <a:pt x="30" y="183"/>
                </a:lnTo>
                <a:lnTo>
                  <a:pt x="30" y="189"/>
                </a:lnTo>
                <a:lnTo>
                  <a:pt x="26" y="193"/>
                </a:lnTo>
                <a:lnTo>
                  <a:pt x="26" y="198"/>
                </a:lnTo>
                <a:lnTo>
                  <a:pt x="33" y="202"/>
                </a:lnTo>
                <a:lnTo>
                  <a:pt x="26" y="208"/>
                </a:lnTo>
                <a:lnTo>
                  <a:pt x="27" y="212"/>
                </a:lnTo>
                <a:lnTo>
                  <a:pt x="37" y="211"/>
                </a:lnTo>
                <a:lnTo>
                  <a:pt x="33" y="216"/>
                </a:lnTo>
                <a:lnTo>
                  <a:pt x="37" y="220"/>
                </a:lnTo>
                <a:lnTo>
                  <a:pt x="31" y="219"/>
                </a:lnTo>
                <a:lnTo>
                  <a:pt x="31" y="220"/>
                </a:lnTo>
                <a:lnTo>
                  <a:pt x="34" y="225"/>
                </a:lnTo>
                <a:lnTo>
                  <a:pt x="38" y="228"/>
                </a:lnTo>
                <a:lnTo>
                  <a:pt x="39" y="232"/>
                </a:lnTo>
                <a:lnTo>
                  <a:pt x="45" y="234"/>
                </a:lnTo>
                <a:lnTo>
                  <a:pt x="46" y="234"/>
                </a:lnTo>
                <a:lnTo>
                  <a:pt x="45" y="236"/>
                </a:lnTo>
                <a:lnTo>
                  <a:pt x="42" y="236"/>
                </a:lnTo>
                <a:lnTo>
                  <a:pt x="38" y="240"/>
                </a:lnTo>
                <a:lnTo>
                  <a:pt x="31" y="243"/>
                </a:lnTo>
                <a:lnTo>
                  <a:pt x="29" y="247"/>
                </a:lnTo>
                <a:lnTo>
                  <a:pt x="34" y="249"/>
                </a:lnTo>
                <a:lnTo>
                  <a:pt x="39" y="247"/>
                </a:lnTo>
                <a:lnTo>
                  <a:pt x="35" y="254"/>
                </a:lnTo>
                <a:lnTo>
                  <a:pt x="35" y="255"/>
                </a:lnTo>
                <a:lnTo>
                  <a:pt x="30" y="257"/>
                </a:lnTo>
                <a:lnTo>
                  <a:pt x="35" y="258"/>
                </a:lnTo>
                <a:lnTo>
                  <a:pt x="35" y="259"/>
                </a:lnTo>
                <a:lnTo>
                  <a:pt x="23" y="273"/>
                </a:lnTo>
                <a:lnTo>
                  <a:pt x="19" y="274"/>
                </a:lnTo>
                <a:lnTo>
                  <a:pt x="16" y="280"/>
                </a:lnTo>
                <a:lnTo>
                  <a:pt x="20" y="282"/>
                </a:lnTo>
                <a:lnTo>
                  <a:pt x="15" y="288"/>
                </a:lnTo>
                <a:lnTo>
                  <a:pt x="14" y="292"/>
                </a:lnTo>
                <a:lnTo>
                  <a:pt x="8" y="296"/>
                </a:lnTo>
                <a:lnTo>
                  <a:pt x="14" y="296"/>
                </a:lnTo>
                <a:lnTo>
                  <a:pt x="12" y="299"/>
                </a:lnTo>
                <a:lnTo>
                  <a:pt x="8" y="303"/>
                </a:lnTo>
                <a:lnTo>
                  <a:pt x="10" y="314"/>
                </a:lnTo>
                <a:lnTo>
                  <a:pt x="4" y="314"/>
                </a:lnTo>
                <a:lnTo>
                  <a:pt x="8" y="319"/>
                </a:lnTo>
                <a:lnTo>
                  <a:pt x="7" y="323"/>
                </a:lnTo>
                <a:lnTo>
                  <a:pt x="0" y="324"/>
                </a:lnTo>
                <a:lnTo>
                  <a:pt x="3" y="330"/>
                </a:lnTo>
                <a:lnTo>
                  <a:pt x="1" y="335"/>
                </a:lnTo>
                <a:lnTo>
                  <a:pt x="5" y="341"/>
                </a:lnTo>
                <a:lnTo>
                  <a:pt x="0" y="346"/>
                </a:lnTo>
                <a:lnTo>
                  <a:pt x="69" y="342"/>
                </a:lnTo>
                <a:lnTo>
                  <a:pt x="134" y="337"/>
                </a:lnTo>
                <a:lnTo>
                  <a:pt x="136" y="338"/>
                </a:lnTo>
                <a:lnTo>
                  <a:pt x="134" y="343"/>
                </a:lnTo>
                <a:lnTo>
                  <a:pt x="130" y="354"/>
                </a:lnTo>
                <a:lnTo>
                  <a:pt x="129" y="362"/>
                </a:lnTo>
                <a:lnTo>
                  <a:pt x="130" y="368"/>
                </a:lnTo>
                <a:lnTo>
                  <a:pt x="134" y="373"/>
                </a:lnTo>
                <a:lnTo>
                  <a:pt x="141" y="380"/>
                </a:lnTo>
                <a:lnTo>
                  <a:pt x="142" y="385"/>
                </a:lnTo>
                <a:lnTo>
                  <a:pt x="147" y="391"/>
                </a:lnTo>
                <a:lnTo>
                  <a:pt x="145" y="394"/>
                </a:lnTo>
                <a:lnTo>
                  <a:pt x="148" y="398"/>
                </a:lnTo>
                <a:lnTo>
                  <a:pt x="152" y="400"/>
                </a:lnTo>
                <a:lnTo>
                  <a:pt x="155" y="402"/>
                </a:lnTo>
                <a:lnTo>
                  <a:pt x="160" y="402"/>
                </a:lnTo>
                <a:lnTo>
                  <a:pt x="161" y="396"/>
                </a:lnTo>
                <a:lnTo>
                  <a:pt x="167" y="392"/>
                </a:lnTo>
                <a:lnTo>
                  <a:pt x="168" y="390"/>
                </a:lnTo>
                <a:lnTo>
                  <a:pt x="172" y="388"/>
                </a:lnTo>
                <a:lnTo>
                  <a:pt x="171" y="390"/>
                </a:lnTo>
                <a:lnTo>
                  <a:pt x="176" y="388"/>
                </a:lnTo>
                <a:lnTo>
                  <a:pt x="187" y="384"/>
                </a:lnTo>
                <a:lnTo>
                  <a:pt x="198" y="383"/>
                </a:lnTo>
                <a:lnTo>
                  <a:pt x="199" y="380"/>
                </a:lnTo>
                <a:lnTo>
                  <a:pt x="193" y="380"/>
                </a:lnTo>
                <a:lnTo>
                  <a:pt x="201" y="379"/>
                </a:lnTo>
                <a:lnTo>
                  <a:pt x="206" y="383"/>
                </a:lnTo>
                <a:lnTo>
                  <a:pt x="212" y="384"/>
                </a:lnTo>
                <a:lnTo>
                  <a:pt x="217" y="383"/>
                </a:lnTo>
                <a:lnTo>
                  <a:pt x="218" y="380"/>
                </a:lnTo>
                <a:lnTo>
                  <a:pt x="229" y="384"/>
                </a:lnTo>
                <a:lnTo>
                  <a:pt x="232" y="379"/>
                </a:lnTo>
                <a:lnTo>
                  <a:pt x="232" y="376"/>
                </a:lnTo>
                <a:close/>
                <a:moveTo>
                  <a:pt x="212" y="394"/>
                </a:moveTo>
                <a:lnTo>
                  <a:pt x="216" y="394"/>
                </a:lnTo>
                <a:lnTo>
                  <a:pt x="221" y="394"/>
                </a:lnTo>
                <a:lnTo>
                  <a:pt x="212" y="392"/>
                </a:lnTo>
                <a:lnTo>
                  <a:pt x="212" y="394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bg1">
                <a:lumMod val="75000"/>
              </a:schemeClr>
            </a:bgClr>
          </a:patt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3" name="Freeform 176"/>
          <p:cNvSpPr>
            <a:spLocks noEditPoints="1"/>
          </p:cNvSpPr>
          <p:nvPr/>
        </p:nvSpPr>
        <p:spPr bwMode="auto">
          <a:xfrm>
            <a:off x="5733207" y="2513836"/>
            <a:ext cx="413956" cy="559733"/>
          </a:xfrm>
          <a:custGeom>
            <a:avLst/>
            <a:gdLst>
              <a:gd name="T0" fmla="*/ 253 w 254"/>
              <a:gd name="T1" fmla="*/ 207 h 344"/>
              <a:gd name="T2" fmla="*/ 245 w 254"/>
              <a:gd name="T3" fmla="*/ 192 h 344"/>
              <a:gd name="T4" fmla="*/ 236 w 254"/>
              <a:gd name="T5" fmla="*/ 165 h 344"/>
              <a:gd name="T6" fmla="*/ 219 w 254"/>
              <a:gd name="T7" fmla="*/ 130 h 344"/>
              <a:gd name="T8" fmla="*/ 200 w 254"/>
              <a:gd name="T9" fmla="*/ 133 h 344"/>
              <a:gd name="T10" fmla="*/ 185 w 254"/>
              <a:gd name="T11" fmla="*/ 142 h 344"/>
              <a:gd name="T12" fmla="*/ 178 w 254"/>
              <a:gd name="T13" fmla="*/ 160 h 344"/>
              <a:gd name="T14" fmla="*/ 167 w 254"/>
              <a:gd name="T15" fmla="*/ 168 h 344"/>
              <a:gd name="T16" fmla="*/ 154 w 254"/>
              <a:gd name="T17" fmla="*/ 154 h 344"/>
              <a:gd name="T18" fmla="*/ 166 w 254"/>
              <a:gd name="T19" fmla="*/ 138 h 344"/>
              <a:gd name="T20" fmla="*/ 173 w 254"/>
              <a:gd name="T21" fmla="*/ 114 h 344"/>
              <a:gd name="T22" fmla="*/ 181 w 254"/>
              <a:gd name="T23" fmla="*/ 89 h 344"/>
              <a:gd name="T24" fmla="*/ 177 w 254"/>
              <a:gd name="T25" fmla="*/ 63 h 344"/>
              <a:gd name="T26" fmla="*/ 170 w 254"/>
              <a:gd name="T27" fmla="*/ 49 h 344"/>
              <a:gd name="T28" fmla="*/ 173 w 254"/>
              <a:gd name="T29" fmla="*/ 40 h 344"/>
              <a:gd name="T30" fmla="*/ 161 w 254"/>
              <a:gd name="T31" fmla="*/ 27 h 344"/>
              <a:gd name="T32" fmla="*/ 139 w 254"/>
              <a:gd name="T33" fmla="*/ 21 h 344"/>
              <a:gd name="T34" fmla="*/ 124 w 254"/>
              <a:gd name="T35" fmla="*/ 17 h 344"/>
              <a:gd name="T36" fmla="*/ 110 w 254"/>
              <a:gd name="T37" fmla="*/ 6 h 344"/>
              <a:gd name="T38" fmla="*/ 95 w 254"/>
              <a:gd name="T39" fmla="*/ 4 h 344"/>
              <a:gd name="T40" fmla="*/ 80 w 254"/>
              <a:gd name="T41" fmla="*/ 4 h 344"/>
              <a:gd name="T42" fmla="*/ 68 w 254"/>
              <a:gd name="T43" fmla="*/ 17 h 344"/>
              <a:gd name="T44" fmla="*/ 75 w 254"/>
              <a:gd name="T45" fmla="*/ 31 h 344"/>
              <a:gd name="T46" fmla="*/ 63 w 254"/>
              <a:gd name="T47" fmla="*/ 39 h 344"/>
              <a:gd name="T48" fmla="*/ 57 w 254"/>
              <a:gd name="T49" fmla="*/ 65 h 344"/>
              <a:gd name="T50" fmla="*/ 55 w 254"/>
              <a:gd name="T51" fmla="*/ 81 h 344"/>
              <a:gd name="T52" fmla="*/ 52 w 254"/>
              <a:gd name="T53" fmla="*/ 70 h 344"/>
              <a:gd name="T54" fmla="*/ 44 w 254"/>
              <a:gd name="T55" fmla="*/ 87 h 344"/>
              <a:gd name="T56" fmla="*/ 43 w 254"/>
              <a:gd name="T57" fmla="*/ 70 h 344"/>
              <a:gd name="T58" fmla="*/ 41 w 254"/>
              <a:gd name="T59" fmla="*/ 57 h 344"/>
              <a:gd name="T60" fmla="*/ 34 w 254"/>
              <a:gd name="T61" fmla="*/ 72 h 344"/>
              <a:gd name="T62" fmla="*/ 18 w 254"/>
              <a:gd name="T63" fmla="*/ 85 h 344"/>
              <a:gd name="T64" fmla="*/ 10 w 254"/>
              <a:gd name="T65" fmla="*/ 99 h 344"/>
              <a:gd name="T66" fmla="*/ 13 w 254"/>
              <a:gd name="T67" fmla="*/ 123 h 344"/>
              <a:gd name="T68" fmla="*/ 2 w 254"/>
              <a:gd name="T69" fmla="*/ 150 h 344"/>
              <a:gd name="T70" fmla="*/ 9 w 254"/>
              <a:gd name="T71" fmla="*/ 176 h 344"/>
              <a:gd name="T72" fmla="*/ 3 w 254"/>
              <a:gd name="T73" fmla="*/ 191 h 344"/>
              <a:gd name="T74" fmla="*/ 21 w 254"/>
              <a:gd name="T75" fmla="*/ 222 h 344"/>
              <a:gd name="T76" fmla="*/ 30 w 254"/>
              <a:gd name="T77" fmla="*/ 275 h 344"/>
              <a:gd name="T78" fmla="*/ 19 w 254"/>
              <a:gd name="T79" fmla="*/ 310 h 344"/>
              <a:gd name="T80" fmla="*/ 9 w 254"/>
              <a:gd name="T81" fmla="*/ 337 h 344"/>
              <a:gd name="T82" fmla="*/ 5 w 254"/>
              <a:gd name="T83" fmla="*/ 344 h 344"/>
              <a:gd name="T84" fmla="*/ 125 w 254"/>
              <a:gd name="T85" fmla="*/ 335 h 344"/>
              <a:gd name="T86" fmla="*/ 209 w 254"/>
              <a:gd name="T87" fmla="*/ 310 h 344"/>
              <a:gd name="T88" fmla="*/ 220 w 254"/>
              <a:gd name="T89" fmla="*/ 274 h 344"/>
              <a:gd name="T90" fmla="*/ 228 w 254"/>
              <a:gd name="T91" fmla="*/ 266 h 344"/>
              <a:gd name="T92" fmla="*/ 235 w 254"/>
              <a:gd name="T93" fmla="*/ 244 h 344"/>
              <a:gd name="T94" fmla="*/ 245 w 254"/>
              <a:gd name="T95" fmla="*/ 240 h 344"/>
              <a:gd name="T96" fmla="*/ 249 w 254"/>
              <a:gd name="T97" fmla="*/ 245 h 344"/>
              <a:gd name="T98" fmla="*/ 251 w 254"/>
              <a:gd name="T99" fmla="*/ 223 h 344"/>
              <a:gd name="T100" fmla="*/ 44 w 254"/>
              <a:gd name="T101" fmla="*/ 9 h 344"/>
              <a:gd name="T102" fmla="*/ 38 w 254"/>
              <a:gd name="T103" fmla="*/ 23 h 34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4"/>
              <a:gd name="T157" fmla="*/ 0 h 344"/>
              <a:gd name="T158" fmla="*/ 254 w 254"/>
              <a:gd name="T159" fmla="*/ 344 h 344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4" h="344">
                <a:moveTo>
                  <a:pt x="251" y="213"/>
                </a:moveTo>
                <a:lnTo>
                  <a:pt x="254" y="211"/>
                </a:lnTo>
                <a:lnTo>
                  <a:pt x="253" y="207"/>
                </a:lnTo>
                <a:lnTo>
                  <a:pt x="247" y="199"/>
                </a:lnTo>
                <a:lnTo>
                  <a:pt x="245" y="192"/>
                </a:lnTo>
                <a:lnTo>
                  <a:pt x="242" y="181"/>
                </a:lnTo>
                <a:lnTo>
                  <a:pt x="239" y="171"/>
                </a:lnTo>
                <a:lnTo>
                  <a:pt x="236" y="165"/>
                </a:lnTo>
                <a:lnTo>
                  <a:pt x="230" y="145"/>
                </a:lnTo>
                <a:lnTo>
                  <a:pt x="224" y="134"/>
                </a:lnTo>
                <a:lnTo>
                  <a:pt x="219" y="130"/>
                </a:lnTo>
                <a:lnTo>
                  <a:pt x="215" y="127"/>
                </a:lnTo>
                <a:lnTo>
                  <a:pt x="208" y="126"/>
                </a:lnTo>
                <a:lnTo>
                  <a:pt x="200" y="133"/>
                </a:lnTo>
                <a:lnTo>
                  <a:pt x="196" y="134"/>
                </a:lnTo>
                <a:lnTo>
                  <a:pt x="190" y="139"/>
                </a:lnTo>
                <a:lnTo>
                  <a:pt x="185" y="142"/>
                </a:lnTo>
                <a:lnTo>
                  <a:pt x="186" y="146"/>
                </a:lnTo>
                <a:lnTo>
                  <a:pt x="184" y="156"/>
                </a:lnTo>
                <a:lnTo>
                  <a:pt x="178" y="160"/>
                </a:lnTo>
                <a:lnTo>
                  <a:pt x="175" y="165"/>
                </a:lnTo>
                <a:lnTo>
                  <a:pt x="171" y="171"/>
                </a:lnTo>
                <a:lnTo>
                  <a:pt x="167" y="168"/>
                </a:lnTo>
                <a:lnTo>
                  <a:pt x="161" y="168"/>
                </a:lnTo>
                <a:lnTo>
                  <a:pt x="155" y="161"/>
                </a:lnTo>
                <a:lnTo>
                  <a:pt x="154" y="154"/>
                </a:lnTo>
                <a:lnTo>
                  <a:pt x="155" y="143"/>
                </a:lnTo>
                <a:lnTo>
                  <a:pt x="161" y="139"/>
                </a:lnTo>
                <a:lnTo>
                  <a:pt x="166" y="138"/>
                </a:lnTo>
                <a:lnTo>
                  <a:pt x="171" y="130"/>
                </a:lnTo>
                <a:lnTo>
                  <a:pt x="171" y="119"/>
                </a:lnTo>
                <a:lnTo>
                  <a:pt x="173" y="114"/>
                </a:lnTo>
                <a:lnTo>
                  <a:pt x="178" y="111"/>
                </a:lnTo>
                <a:lnTo>
                  <a:pt x="184" y="105"/>
                </a:lnTo>
                <a:lnTo>
                  <a:pt x="181" y="89"/>
                </a:lnTo>
                <a:lnTo>
                  <a:pt x="182" y="78"/>
                </a:lnTo>
                <a:lnTo>
                  <a:pt x="180" y="69"/>
                </a:lnTo>
                <a:lnTo>
                  <a:pt x="177" y="63"/>
                </a:lnTo>
                <a:lnTo>
                  <a:pt x="171" y="59"/>
                </a:lnTo>
                <a:lnTo>
                  <a:pt x="169" y="55"/>
                </a:lnTo>
                <a:lnTo>
                  <a:pt x="170" y="49"/>
                </a:lnTo>
                <a:lnTo>
                  <a:pt x="175" y="47"/>
                </a:lnTo>
                <a:lnTo>
                  <a:pt x="175" y="42"/>
                </a:lnTo>
                <a:lnTo>
                  <a:pt x="173" y="40"/>
                </a:lnTo>
                <a:lnTo>
                  <a:pt x="169" y="35"/>
                </a:lnTo>
                <a:lnTo>
                  <a:pt x="167" y="30"/>
                </a:lnTo>
                <a:lnTo>
                  <a:pt x="161" y="27"/>
                </a:lnTo>
                <a:lnTo>
                  <a:pt x="156" y="27"/>
                </a:lnTo>
                <a:lnTo>
                  <a:pt x="151" y="24"/>
                </a:lnTo>
                <a:lnTo>
                  <a:pt x="139" y="21"/>
                </a:lnTo>
                <a:lnTo>
                  <a:pt x="135" y="19"/>
                </a:lnTo>
                <a:lnTo>
                  <a:pt x="129" y="19"/>
                </a:lnTo>
                <a:lnTo>
                  <a:pt x="124" y="17"/>
                </a:lnTo>
                <a:lnTo>
                  <a:pt x="121" y="12"/>
                </a:lnTo>
                <a:lnTo>
                  <a:pt x="116" y="9"/>
                </a:lnTo>
                <a:lnTo>
                  <a:pt x="110" y="6"/>
                </a:lnTo>
                <a:lnTo>
                  <a:pt x="106" y="8"/>
                </a:lnTo>
                <a:lnTo>
                  <a:pt x="101" y="8"/>
                </a:lnTo>
                <a:lnTo>
                  <a:pt x="95" y="4"/>
                </a:lnTo>
                <a:lnTo>
                  <a:pt x="91" y="2"/>
                </a:lnTo>
                <a:lnTo>
                  <a:pt x="86" y="0"/>
                </a:lnTo>
                <a:lnTo>
                  <a:pt x="80" y="4"/>
                </a:lnTo>
                <a:lnTo>
                  <a:pt x="75" y="6"/>
                </a:lnTo>
                <a:lnTo>
                  <a:pt x="72" y="12"/>
                </a:lnTo>
                <a:lnTo>
                  <a:pt x="68" y="17"/>
                </a:lnTo>
                <a:lnTo>
                  <a:pt x="68" y="23"/>
                </a:lnTo>
                <a:lnTo>
                  <a:pt x="70" y="28"/>
                </a:lnTo>
                <a:lnTo>
                  <a:pt x="75" y="31"/>
                </a:lnTo>
                <a:lnTo>
                  <a:pt x="75" y="36"/>
                </a:lnTo>
                <a:lnTo>
                  <a:pt x="68" y="36"/>
                </a:lnTo>
                <a:lnTo>
                  <a:pt x="63" y="39"/>
                </a:lnTo>
                <a:lnTo>
                  <a:pt x="57" y="43"/>
                </a:lnTo>
                <a:lnTo>
                  <a:pt x="55" y="49"/>
                </a:lnTo>
                <a:lnTo>
                  <a:pt x="57" y="65"/>
                </a:lnTo>
                <a:lnTo>
                  <a:pt x="57" y="70"/>
                </a:lnTo>
                <a:lnTo>
                  <a:pt x="56" y="76"/>
                </a:lnTo>
                <a:lnTo>
                  <a:pt x="55" y="81"/>
                </a:lnTo>
                <a:lnTo>
                  <a:pt x="51" y="87"/>
                </a:lnTo>
                <a:lnTo>
                  <a:pt x="52" y="81"/>
                </a:lnTo>
                <a:lnTo>
                  <a:pt x="52" y="70"/>
                </a:lnTo>
                <a:lnTo>
                  <a:pt x="49" y="70"/>
                </a:lnTo>
                <a:lnTo>
                  <a:pt x="48" y="81"/>
                </a:lnTo>
                <a:lnTo>
                  <a:pt x="44" y="87"/>
                </a:lnTo>
                <a:lnTo>
                  <a:pt x="44" y="81"/>
                </a:lnTo>
                <a:lnTo>
                  <a:pt x="45" y="77"/>
                </a:lnTo>
                <a:lnTo>
                  <a:pt x="43" y="70"/>
                </a:lnTo>
                <a:lnTo>
                  <a:pt x="44" y="68"/>
                </a:lnTo>
                <a:lnTo>
                  <a:pt x="47" y="53"/>
                </a:lnTo>
                <a:lnTo>
                  <a:pt x="41" y="57"/>
                </a:lnTo>
                <a:lnTo>
                  <a:pt x="38" y="62"/>
                </a:lnTo>
                <a:lnTo>
                  <a:pt x="36" y="66"/>
                </a:lnTo>
                <a:lnTo>
                  <a:pt x="34" y="72"/>
                </a:lnTo>
                <a:lnTo>
                  <a:pt x="30" y="77"/>
                </a:lnTo>
                <a:lnTo>
                  <a:pt x="25" y="76"/>
                </a:lnTo>
                <a:lnTo>
                  <a:pt x="18" y="85"/>
                </a:lnTo>
                <a:lnTo>
                  <a:pt x="19" y="91"/>
                </a:lnTo>
                <a:lnTo>
                  <a:pt x="14" y="95"/>
                </a:lnTo>
                <a:lnTo>
                  <a:pt x="10" y="99"/>
                </a:lnTo>
                <a:lnTo>
                  <a:pt x="13" y="110"/>
                </a:lnTo>
                <a:lnTo>
                  <a:pt x="11" y="118"/>
                </a:lnTo>
                <a:lnTo>
                  <a:pt x="13" y="123"/>
                </a:lnTo>
                <a:lnTo>
                  <a:pt x="13" y="129"/>
                </a:lnTo>
                <a:lnTo>
                  <a:pt x="6" y="145"/>
                </a:lnTo>
                <a:lnTo>
                  <a:pt x="2" y="150"/>
                </a:lnTo>
                <a:lnTo>
                  <a:pt x="0" y="156"/>
                </a:lnTo>
                <a:lnTo>
                  <a:pt x="5" y="160"/>
                </a:lnTo>
                <a:lnTo>
                  <a:pt x="9" y="176"/>
                </a:lnTo>
                <a:lnTo>
                  <a:pt x="5" y="181"/>
                </a:lnTo>
                <a:lnTo>
                  <a:pt x="2" y="187"/>
                </a:lnTo>
                <a:lnTo>
                  <a:pt x="3" y="191"/>
                </a:lnTo>
                <a:lnTo>
                  <a:pt x="18" y="219"/>
                </a:lnTo>
                <a:lnTo>
                  <a:pt x="24" y="217"/>
                </a:lnTo>
                <a:lnTo>
                  <a:pt x="21" y="222"/>
                </a:lnTo>
                <a:lnTo>
                  <a:pt x="28" y="238"/>
                </a:lnTo>
                <a:lnTo>
                  <a:pt x="30" y="260"/>
                </a:lnTo>
                <a:lnTo>
                  <a:pt x="30" y="275"/>
                </a:lnTo>
                <a:lnTo>
                  <a:pt x="28" y="294"/>
                </a:lnTo>
                <a:lnTo>
                  <a:pt x="25" y="301"/>
                </a:lnTo>
                <a:lnTo>
                  <a:pt x="19" y="310"/>
                </a:lnTo>
                <a:lnTo>
                  <a:pt x="15" y="327"/>
                </a:lnTo>
                <a:lnTo>
                  <a:pt x="13" y="332"/>
                </a:lnTo>
                <a:lnTo>
                  <a:pt x="9" y="337"/>
                </a:lnTo>
                <a:lnTo>
                  <a:pt x="5" y="341"/>
                </a:lnTo>
                <a:lnTo>
                  <a:pt x="2" y="344"/>
                </a:lnTo>
                <a:lnTo>
                  <a:pt x="5" y="344"/>
                </a:lnTo>
                <a:lnTo>
                  <a:pt x="34" y="340"/>
                </a:lnTo>
                <a:lnTo>
                  <a:pt x="120" y="329"/>
                </a:lnTo>
                <a:lnTo>
                  <a:pt x="125" y="335"/>
                </a:lnTo>
                <a:lnTo>
                  <a:pt x="181" y="325"/>
                </a:lnTo>
                <a:lnTo>
                  <a:pt x="205" y="320"/>
                </a:lnTo>
                <a:lnTo>
                  <a:pt x="209" y="310"/>
                </a:lnTo>
                <a:lnTo>
                  <a:pt x="219" y="294"/>
                </a:lnTo>
                <a:lnTo>
                  <a:pt x="219" y="278"/>
                </a:lnTo>
                <a:lnTo>
                  <a:pt x="220" y="274"/>
                </a:lnTo>
                <a:lnTo>
                  <a:pt x="222" y="271"/>
                </a:lnTo>
                <a:lnTo>
                  <a:pt x="223" y="270"/>
                </a:lnTo>
                <a:lnTo>
                  <a:pt x="228" y="266"/>
                </a:lnTo>
                <a:lnTo>
                  <a:pt x="232" y="260"/>
                </a:lnTo>
                <a:lnTo>
                  <a:pt x="232" y="249"/>
                </a:lnTo>
                <a:lnTo>
                  <a:pt x="235" y="244"/>
                </a:lnTo>
                <a:lnTo>
                  <a:pt x="236" y="240"/>
                </a:lnTo>
                <a:lnTo>
                  <a:pt x="242" y="237"/>
                </a:lnTo>
                <a:lnTo>
                  <a:pt x="245" y="240"/>
                </a:lnTo>
                <a:lnTo>
                  <a:pt x="246" y="245"/>
                </a:lnTo>
                <a:lnTo>
                  <a:pt x="245" y="247"/>
                </a:lnTo>
                <a:lnTo>
                  <a:pt x="249" y="245"/>
                </a:lnTo>
                <a:lnTo>
                  <a:pt x="251" y="240"/>
                </a:lnTo>
                <a:lnTo>
                  <a:pt x="253" y="229"/>
                </a:lnTo>
                <a:lnTo>
                  <a:pt x="251" y="223"/>
                </a:lnTo>
                <a:lnTo>
                  <a:pt x="251" y="213"/>
                </a:lnTo>
                <a:close/>
                <a:moveTo>
                  <a:pt x="44" y="11"/>
                </a:moveTo>
                <a:lnTo>
                  <a:pt x="44" y="9"/>
                </a:lnTo>
                <a:lnTo>
                  <a:pt x="40" y="12"/>
                </a:lnTo>
                <a:lnTo>
                  <a:pt x="38" y="17"/>
                </a:lnTo>
                <a:lnTo>
                  <a:pt x="38" y="23"/>
                </a:lnTo>
                <a:lnTo>
                  <a:pt x="44" y="21"/>
                </a:lnTo>
                <a:lnTo>
                  <a:pt x="44" y="11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4" name="Freeform 177"/>
          <p:cNvSpPr>
            <a:spLocks noEditPoints="1"/>
          </p:cNvSpPr>
          <p:nvPr/>
        </p:nvSpPr>
        <p:spPr bwMode="auto">
          <a:xfrm>
            <a:off x="5341256" y="2324045"/>
            <a:ext cx="645000" cy="310810"/>
          </a:xfrm>
          <a:custGeom>
            <a:avLst/>
            <a:gdLst>
              <a:gd name="T0" fmla="*/ 358 w 396"/>
              <a:gd name="T1" fmla="*/ 81 h 191"/>
              <a:gd name="T2" fmla="*/ 351 w 396"/>
              <a:gd name="T3" fmla="*/ 72 h 191"/>
              <a:gd name="T4" fmla="*/ 342 w 396"/>
              <a:gd name="T5" fmla="*/ 57 h 191"/>
              <a:gd name="T6" fmla="*/ 335 w 396"/>
              <a:gd name="T7" fmla="*/ 62 h 191"/>
              <a:gd name="T8" fmla="*/ 316 w 396"/>
              <a:gd name="T9" fmla="*/ 64 h 191"/>
              <a:gd name="T10" fmla="*/ 303 w 396"/>
              <a:gd name="T11" fmla="*/ 39 h 191"/>
              <a:gd name="T12" fmla="*/ 277 w 396"/>
              <a:gd name="T13" fmla="*/ 49 h 191"/>
              <a:gd name="T14" fmla="*/ 246 w 396"/>
              <a:gd name="T15" fmla="*/ 54 h 191"/>
              <a:gd name="T16" fmla="*/ 221 w 396"/>
              <a:gd name="T17" fmla="*/ 68 h 191"/>
              <a:gd name="T18" fmla="*/ 203 w 396"/>
              <a:gd name="T19" fmla="*/ 76 h 191"/>
              <a:gd name="T20" fmla="*/ 180 w 396"/>
              <a:gd name="T21" fmla="*/ 76 h 191"/>
              <a:gd name="T22" fmla="*/ 167 w 396"/>
              <a:gd name="T23" fmla="*/ 68 h 191"/>
              <a:gd name="T24" fmla="*/ 149 w 396"/>
              <a:gd name="T25" fmla="*/ 52 h 191"/>
              <a:gd name="T26" fmla="*/ 129 w 396"/>
              <a:gd name="T27" fmla="*/ 46 h 191"/>
              <a:gd name="T28" fmla="*/ 117 w 396"/>
              <a:gd name="T29" fmla="*/ 54 h 191"/>
              <a:gd name="T30" fmla="*/ 111 w 396"/>
              <a:gd name="T31" fmla="*/ 52 h 191"/>
              <a:gd name="T32" fmla="*/ 107 w 396"/>
              <a:gd name="T33" fmla="*/ 54 h 191"/>
              <a:gd name="T34" fmla="*/ 95 w 396"/>
              <a:gd name="T35" fmla="*/ 31 h 191"/>
              <a:gd name="T36" fmla="*/ 77 w 396"/>
              <a:gd name="T37" fmla="*/ 43 h 191"/>
              <a:gd name="T38" fmla="*/ 57 w 396"/>
              <a:gd name="T39" fmla="*/ 57 h 191"/>
              <a:gd name="T40" fmla="*/ 41 w 396"/>
              <a:gd name="T41" fmla="*/ 61 h 191"/>
              <a:gd name="T42" fmla="*/ 20 w 396"/>
              <a:gd name="T43" fmla="*/ 75 h 191"/>
              <a:gd name="T44" fmla="*/ 1 w 396"/>
              <a:gd name="T45" fmla="*/ 87 h 191"/>
              <a:gd name="T46" fmla="*/ 19 w 396"/>
              <a:gd name="T47" fmla="*/ 103 h 191"/>
              <a:gd name="T48" fmla="*/ 95 w 396"/>
              <a:gd name="T49" fmla="*/ 122 h 191"/>
              <a:gd name="T50" fmla="*/ 115 w 396"/>
              <a:gd name="T51" fmla="*/ 123 h 191"/>
              <a:gd name="T52" fmla="*/ 136 w 396"/>
              <a:gd name="T53" fmla="*/ 138 h 191"/>
              <a:gd name="T54" fmla="*/ 155 w 396"/>
              <a:gd name="T55" fmla="*/ 147 h 191"/>
              <a:gd name="T56" fmla="*/ 155 w 396"/>
              <a:gd name="T57" fmla="*/ 163 h 191"/>
              <a:gd name="T58" fmla="*/ 159 w 396"/>
              <a:gd name="T59" fmla="*/ 171 h 191"/>
              <a:gd name="T60" fmla="*/ 163 w 396"/>
              <a:gd name="T61" fmla="*/ 186 h 191"/>
              <a:gd name="T62" fmla="*/ 170 w 396"/>
              <a:gd name="T63" fmla="*/ 191 h 191"/>
              <a:gd name="T64" fmla="*/ 183 w 396"/>
              <a:gd name="T65" fmla="*/ 163 h 191"/>
              <a:gd name="T66" fmla="*/ 194 w 396"/>
              <a:gd name="T67" fmla="*/ 141 h 191"/>
              <a:gd name="T68" fmla="*/ 198 w 396"/>
              <a:gd name="T69" fmla="*/ 128 h 191"/>
              <a:gd name="T70" fmla="*/ 208 w 396"/>
              <a:gd name="T71" fmla="*/ 134 h 191"/>
              <a:gd name="T72" fmla="*/ 220 w 396"/>
              <a:gd name="T73" fmla="*/ 123 h 191"/>
              <a:gd name="T74" fmla="*/ 218 w 396"/>
              <a:gd name="T75" fmla="*/ 134 h 191"/>
              <a:gd name="T76" fmla="*/ 225 w 396"/>
              <a:gd name="T77" fmla="*/ 136 h 191"/>
              <a:gd name="T78" fmla="*/ 236 w 396"/>
              <a:gd name="T79" fmla="*/ 121 h 191"/>
              <a:gd name="T80" fmla="*/ 248 w 396"/>
              <a:gd name="T81" fmla="*/ 113 h 191"/>
              <a:gd name="T82" fmla="*/ 269 w 396"/>
              <a:gd name="T83" fmla="*/ 110 h 191"/>
              <a:gd name="T84" fmla="*/ 289 w 396"/>
              <a:gd name="T85" fmla="*/ 96 h 191"/>
              <a:gd name="T86" fmla="*/ 311 w 396"/>
              <a:gd name="T87" fmla="*/ 102 h 191"/>
              <a:gd name="T88" fmla="*/ 327 w 396"/>
              <a:gd name="T89" fmla="*/ 103 h 191"/>
              <a:gd name="T90" fmla="*/ 338 w 396"/>
              <a:gd name="T91" fmla="*/ 99 h 191"/>
              <a:gd name="T92" fmla="*/ 373 w 396"/>
              <a:gd name="T93" fmla="*/ 96 h 191"/>
              <a:gd name="T94" fmla="*/ 109 w 396"/>
              <a:gd name="T95" fmla="*/ 31 h 191"/>
              <a:gd name="T96" fmla="*/ 104 w 396"/>
              <a:gd name="T97" fmla="*/ 37 h 191"/>
              <a:gd name="T98" fmla="*/ 126 w 396"/>
              <a:gd name="T99" fmla="*/ 18 h 191"/>
              <a:gd name="T100" fmla="*/ 140 w 396"/>
              <a:gd name="T101" fmla="*/ 7 h 191"/>
              <a:gd name="T102" fmla="*/ 129 w 396"/>
              <a:gd name="T103" fmla="*/ 0 h 191"/>
              <a:gd name="T104" fmla="*/ 99 w 396"/>
              <a:gd name="T105" fmla="*/ 22 h 191"/>
              <a:gd name="T106" fmla="*/ 109 w 396"/>
              <a:gd name="T107" fmla="*/ 31 h 191"/>
              <a:gd name="T108" fmla="*/ 383 w 396"/>
              <a:gd name="T109" fmla="*/ 84 h 191"/>
              <a:gd name="T110" fmla="*/ 374 w 396"/>
              <a:gd name="T111" fmla="*/ 95 h 191"/>
              <a:gd name="T112" fmla="*/ 389 w 396"/>
              <a:gd name="T113" fmla="*/ 98 h 19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96"/>
              <a:gd name="T172" fmla="*/ 0 h 191"/>
              <a:gd name="T173" fmla="*/ 396 w 396"/>
              <a:gd name="T174" fmla="*/ 191 h 19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96" h="191">
                <a:moveTo>
                  <a:pt x="365" y="88"/>
                </a:moveTo>
                <a:lnTo>
                  <a:pt x="364" y="84"/>
                </a:lnTo>
                <a:lnTo>
                  <a:pt x="358" y="81"/>
                </a:lnTo>
                <a:lnTo>
                  <a:pt x="357" y="81"/>
                </a:lnTo>
                <a:lnTo>
                  <a:pt x="353" y="77"/>
                </a:lnTo>
                <a:lnTo>
                  <a:pt x="351" y="72"/>
                </a:lnTo>
                <a:lnTo>
                  <a:pt x="350" y="67"/>
                </a:lnTo>
                <a:lnTo>
                  <a:pt x="347" y="61"/>
                </a:lnTo>
                <a:lnTo>
                  <a:pt x="342" y="57"/>
                </a:lnTo>
                <a:lnTo>
                  <a:pt x="339" y="57"/>
                </a:lnTo>
                <a:lnTo>
                  <a:pt x="338" y="58"/>
                </a:lnTo>
                <a:lnTo>
                  <a:pt x="335" y="62"/>
                </a:lnTo>
                <a:lnTo>
                  <a:pt x="330" y="65"/>
                </a:lnTo>
                <a:lnTo>
                  <a:pt x="327" y="60"/>
                </a:lnTo>
                <a:lnTo>
                  <a:pt x="316" y="64"/>
                </a:lnTo>
                <a:lnTo>
                  <a:pt x="305" y="62"/>
                </a:lnTo>
                <a:lnTo>
                  <a:pt x="303" y="58"/>
                </a:lnTo>
                <a:lnTo>
                  <a:pt x="303" y="39"/>
                </a:lnTo>
                <a:lnTo>
                  <a:pt x="293" y="41"/>
                </a:lnTo>
                <a:lnTo>
                  <a:pt x="288" y="43"/>
                </a:lnTo>
                <a:lnTo>
                  <a:pt x="277" y="49"/>
                </a:lnTo>
                <a:lnTo>
                  <a:pt x="273" y="50"/>
                </a:lnTo>
                <a:lnTo>
                  <a:pt x="251" y="52"/>
                </a:lnTo>
                <a:lnTo>
                  <a:pt x="246" y="54"/>
                </a:lnTo>
                <a:lnTo>
                  <a:pt x="237" y="56"/>
                </a:lnTo>
                <a:lnTo>
                  <a:pt x="232" y="61"/>
                </a:lnTo>
                <a:lnTo>
                  <a:pt x="221" y="68"/>
                </a:lnTo>
                <a:lnTo>
                  <a:pt x="213" y="79"/>
                </a:lnTo>
                <a:lnTo>
                  <a:pt x="209" y="76"/>
                </a:lnTo>
                <a:lnTo>
                  <a:pt x="203" y="76"/>
                </a:lnTo>
                <a:lnTo>
                  <a:pt x="198" y="76"/>
                </a:lnTo>
                <a:lnTo>
                  <a:pt x="193" y="71"/>
                </a:lnTo>
                <a:lnTo>
                  <a:pt x="180" y="76"/>
                </a:lnTo>
                <a:lnTo>
                  <a:pt x="176" y="76"/>
                </a:lnTo>
                <a:lnTo>
                  <a:pt x="170" y="73"/>
                </a:lnTo>
                <a:lnTo>
                  <a:pt x="167" y="68"/>
                </a:lnTo>
                <a:lnTo>
                  <a:pt x="157" y="58"/>
                </a:lnTo>
                <a:lnTo>
                  <a:pt x="155" y="53"/>
                </a:lnTo>
                <a:lnTo>
                  <a:pt x="149" y="52"/>
                </a:lnTo>
                <a:lnTo>
                  <a:pt x="144" y="48"/>
                </a:lnTo>
                <a:lnTo>
                  <a:pt x="138" y="46"/>
                </a:lnTo>
                <a:lnTo>
                  <a:pt x="129" y="46"/>
                </a:lnTo>
                <a:lnTo>
                  <a:pt x="123" y="48"/>
                </a:lnTo>
                <a:lnTo>
                  <a:pt x="119" y="53"/>
                </a:lnTo>
                <a:lnTo>
                  <a:pt x="117" y="54"/>
                </a:lnTo>
                <a:lnTo>
                  <a:pt x="122" y="43"/>
                </a:lnTo>
                <a:lnTo>
                  <a:pt x="117" y="49"/>
                </a:lnTo>
                <a:lnTo>
                  <a:pt x="111" y="52"/>
                </a:lnTo>
                <a:lnTo>
                  <a:pt x="110" y="57"/>
                </a:lnTo>
                <a:lnTo>
                  <a:pt x="109" y="58"/>
                </a:lnTo>
                <a:lnTo>
                  <a:pt x="107" y="54"/>
                </a:lnTo>
                <a:lnTo>
                  <a:pt x="107" y="43"/>
                </a:lnTo>
                <a:lnTo>
                  <a:pt x="99" y="33"/>
                </a:lnTo>
                <a:lnTo>
                  <a:pt x="95" y="31"/>
                </a:lnTo>
                <a:lnTo>
                  <a:pt x="92" y="26"/>
                </a:lnTo>
                <a:lnTo>
                  <a:pt x="81" y="38"/>
                </a:lnTo>
                <a:lnTo>
                  <a:pt x="77" y="43"/>
                </a:lnTo>
                <a:lnTo>
                  <a:pt x="67" y="48"/>
                </a:lnTo>
                <a:lnTo>
                  <a:pt x="61" y="53"/>
                </a:lnTo>
                <a:lnTo>
                  <a:pt x="57" y="57"/>
                </a:lnTo>
                <a:lnTo>
                  <a:pt x="52" y="58"/>
                </a:lnTo>
                <a:lnTo>
                  <a:pt x="46" y="60"/>
                </a:lnTo>
                <a:lnTo>
                  <a:pt x="41" y="61"/>
                </a:lnTo>
                <a:lnTo>
                  <a:pt x="35" y="61"/>
                </a:lnTo>
                <a:lnTo>
                  <a:pt x="30" y="64"/>
                </a:lnTo>
                <a:lnTo>
                  <a:pt x="20" y="75"/>
                </a:lnTo>
                <a:lnTo>
                  <a:pt x="4" y="81"/>
                </a:lnTo>
                <a:lnTo>
                  <a:pt x="0" y="84"/>
                </a:lnTo>
                <a:lnTo>
                  <a:pt x="1" y="87"/>
                </a:lnTo>
                <a:lnTo>
                  <a:pt x="8" y="90"/>
                </a:lnTo>
                <a:lnTo>
                  <a:pt x="12" y="94"/>
                </a:lnTo>
                <a:lnTo>
                  <a:pt x="19" y="103"/>
                </a:lnTo>
                <a:lnTo>
                  <a:pt x="75" y="114"/>
                </a:lnTo>
                <a:lnTo>
                  <a:pt x="92" y="122"/>
                </a:lnTo>
                <a:lnTo>
                  <a:pt x="95" y="122"/>
                </a:lnTo>
                <a:lnTo>
                  <a:pt x="104" y="123"/>
                </a:lnTo>
                <a:lnTo>
                  <a:pt x="110" y="122"/>
                </a:lnTo>
                <a:lnTo>
                  <a:pt x="115" y="123"/>
                </a:lnTo>
                <a:lnTo>
                  <a:pt x="129" y="125"/>
                </a:lnTo>
                <a:lnTo>
                  <a:pt x="134" y="128"/>
                </a:lnTo>
                <a:lnTo>
                  <a:pt x="136" y="138"/>
                </a:lnTo>
                <a:lnTo>
                  <a:pt x="141" y="138"/>
                </a:lnTo>
                <a:lnTo>
                  <a:pt x="148" y="141"/>
                </a:lnTo>
                <a:lnTo>
                  <a:pt x="155" y="147"/>
                </a:lnTo>
                <a:lnTo>
                  <a:pt x="152" y="148"/>
                </a:lnTo>
                <a:lnTo>
                  <a:pt x="155" y="152"/>
                </a:lnTo>
                <a:lnTo>
                  <a:pt x="155" y="163"/>
                </a:lnTo>
                <a:lnTo>
                  <a:pt x="152" y="168"/>
                </a:lnTo>
                <a:lnTo>
                  <a:pt x="155" y="172"/>
                </a:lnTo>
                <a:lnTo>
                  <a:pt x="159" y="171"/>
                </a:lnTo>
                <a:lnTo>
                  <a:pt x="164" y="171"/>
                </a:lnTo>
                <a:lnTo>
                  <a:pt x="161" y="182"/>
                </a:lnTo>
                <a:lnTo>
                  <a:pt x="163" y="186"/>
                </a:lnTo>
                <a:lnTo>
                  <a:pt x="167" y="191"/>
                </a:lnTo>
                <a:lnTo>
                  <a:pt x="168" y="191"/>
                </a:lnTo>
                <a:lnTo>
                  <a:pt x="170" y="191"/>
                </a:lnTo>
                <a:lnTo>
                  <a:pt x="170" y="187"/>
                </a:lnTo>
                <a:lnTo>
                  <a:pt x="175" y="178"/>
                </a:lnTo>
                <a:lnTo>
                  <a:pt x="183" y="163"/>
                </a:lnTo>
                <a:lnTo>
                  <a:pt x="186" y="152"/>
                </a:lnTo>
                <a:lnTo>
                  <a:pt x="189" y="147"/>
                </a:lnTo>
                <a:lnTo>
                  <a:pt x="194" y="141"/>
                </a:lnTo>
                <a:lnTo>
                  <a:pt x="195" y="130"/>
                </a:lnTo>
                <a:lnTo>
                  <a:pt x="199" y="123"/>
                </a:lnTo>
                <a:lnTo>
                  <a:pt x="198" y="128"/>
                </a:lnTo>
                <a:lnTo>
                  <a:pt x="199" y="134"/>
                </a:lnTo>
                <a:lnTo>
                  <a:pt x="203" y="138"/>
                </a:lnTo>
                <a:lnTo>
                  <a:pt x="208" y="134"/>
                </a:lnTo>
                <a:lnTo>
                  <a:pt x="209" y="132"/>
                </a:lnTo>
                <a:lnTo>
                  <a:pt x="214" y="126"/>
                </a:lnTo>
                <a:lnTo>
                  <a:pt x="220" y="123"/>
                </a:lnTo>
                <a:lnTo>
                  <a:pt x="224" y="125"/>
                </a:lnTo>
                <a:lnTo>
                  <a:pt x="224" y="130"/>
                </a:lnTo>
                <a:lnTo>
                  <a:pt x="218" y="134"/>
                </a:lnTo>
                <a:lnTo>
                  <a:pt x="216" y="141"/>
                </a:lnTo>
                <a:lnTo>
                  <a:pt x="221" y="141"/>
                </a:lnTo>
                <a:lnTo>
                  <a:pt x="225" y="136"/>
                </a:lnTo>
                <a:lnTo>
                  <a:pt x="229" y="130"/>
                </a:lnTo>
                <a:lnTo>
                  <a:pt x="236" y="126"/>
                </a:lnTo>
                <a:lnTo>
                  <a:pt x="236" y="121"/>
                </a:lnTo>
                <a:lnTo>
                  <a:pt x="239" y="115"/>
                </a:lnTo>
                <a:lnTo>
                  <a:pt x="243" y="113"/>
                </a:lnTo>
                <a:lnTo>
                  <a:pt x="248" y="113"/>
                </a:lnTo>
                <a:lnTo>
                  <a:pt x="254" y="113"/>
                </a:lnTo>
                <a:lnTo>
                  <a:pt x="263" y="110"/>
                </a:lnTo>
                <a:lnTo>
                  <a:pt x="269" y="110"/>
                </a:lnTo>
                <a:lnTo>
                  <a:pt x="274" y="106"/>
                </a:lnTo>
                <a:lnTo>
                  <a:pt x="279" y="98"/>
                </a:lnTo>
                <a:lnTo>
                  <a:pt x="289" y="96"/>
                </a:lnTo>
                <a:lnTo>
                  <a:pt x="294" y="98"/>
                </a:lnTo>
                <a:lnTo>
                  <a:pt x="300" y="98"/>
                </a:lnTo>
                <a:lnTo>
                  <a:pt x="311" y="102"/>
                </a:lnTo>
                <a:lnTo>
                  <a:pt x="321" y="110"/>
                </a:lnTo>
                <a:lnTo>
                  <a:pt x="327" y="113"/>
                </a:lnTo>
                <a:lnTo>
                  <a:pt x="327" y="103"/>
                </a:lnTo>
                <a:lnTo>
                  <a:pt x="328" y="98"/>
                </a:lnTo>
                <a:lnTo>
                  <a:pt x="332" y="96"/>
                </a:lnTo>
                <a:lnTo>
                  <a:pt x="338" y="99"/>
                </a:lnTo>
                <a:lnTo>
                  <a:pt x="343" y="98"/>
                </a:lnTo>
                <a:lnTo>
                  <a:pt x="368" y="98"/>
                </a:lnTo>
                <a:lnTo>
                  <a:pt x="373" y="96"/>
                </a:lnTo>
                <a:lnTo>
                  <a:pt x="370" y="91"/>
                </a:lnTo>
                <a:lnTo>
                  <a:pt x="365" y="88"/>
                </a:lnTo>
                <a:close/>
                <a:moveTo>
                  <a:pt x="109" y="31"/>
                </a:moveTo>
                <a:lnTo>
                  <a:pt x="109" y="26"/>
                </a:lnTo>
                <a:lnTo>
                  <a:pt x="109" y="31"/>
                </a:lnTo>
                <a:lnTo>
                  <a:pt x="104" y="37"/>
                </a:lnTo>
                <a:lnTo>
                  <a:pt x="110" y="42"/>
                </a:lnTo>
                <a:lnTo>
                  <a:pt x="117" y="27"/>
                </a:lnTo>
                <a:lnTo>
                  <a:pt x="126" y="18"/>
                </a:lnTo>
                <a:lnTo>
                  <a:pt x="132" y="12"/>
                </a:lnTo>
                <a:lnTo>
                  <a:pt x="133" y="7"/>
                </a:lnTo>
                <a:lnTo>
                  <a:pt x="140" y="7"/>
                </a:lnTo>
                <a:lnTo>
                  <a:pt x="144" y="3"/>
                </a:lnTo>
                <a:lnTo>
                  <a:pt x="140" y="0"/>
                </a:lnTo>
                <a:lnTo>
                  <a:pt x="129" y="0"/>
                </a:lnTo>
                <a:lnTo>
                  <a:pt x="117" y="4"/>
                </a:lnTo>
                <a:lnTo>
                  <a:pt x="107" y="11"/>
                </a:lnTo>
                <a:lnTo>
                  <a:pt x="99" y="22"/>
                </a:lnTo>
                <a:lnTo>
                  <a:pt x="96" y="26"/>
                </a:lnTo>
                <a:lnTo>
                  <a:pt x="99" y="31"/>
                </a:lnTo>
                <a:lnTo>
                  <a:pt x="109" y="31"/>
                </a:lnTo>
                <a:close/>
                <a:moveTo>
                  <a:pt x="392" y="88"/>
                </a:moveTo>
                <a:lnTo>
                  <a:pt x="387" y="84"/>
                </a:lnTo>
                <a:lnTo>
                  <a:pt x="383" y="84"/>
                </a:lnTo>
                <a:lnTo>
                  <a:pt x="384" y="90"/>
                </a:lnTo>
                <a:lnTo>
                  <a:pt x="378" y="94"/>
                </a:lnTo>
                <a:lnTo>
                  <a:pt x="374" y="95"/>
                </a:lnTo>
                <a:lnTo>
                  <a:pt x="378" y="98"/>
                </a:lnTo>
                <a:lnTo>
                  <a:pt x="380" y="98"/>
                </a:lnTo>
                <a:lnTo>
                  <a:pt x="389" y="98"/>
                </a:lnTo>
                <a:lnTo>
                  <a:pt x="396" y="94"/>
                </a:lnTo>
                <a:lnTo>
                  <a:pt x="392" y="88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5" name="Freeform 178"/>
          <p:cNvSpPr>
            <a:spLocks noEditPoints="1"/>
          </p:cNvSpPr>
          <p:nvPr/>
        </p:nvSpPr>
        <p:spPr bwMode="auto">
          <a:xfrm>
            <a:off x="5800595" y="4459839"/>
            <a:ext cx="964062" cy="819659"/>
          </a:xfrm>
          <a:custGeom>
            <a:avLst/>
            <a:gdLst>
              <a:gd name="T0" fmla="*/ 518 w 593"/>
              <a:gd name="T1" fmla="*/ 489 h 504"/>
              <a:gd name="T2" fmla="*/ 549 w 593"/>
              <a:gd name="T3" fmla="*/ 474 h 504"/>
              <a:gd name="T4" fmla="*/ 502 w 593"/>
              <a:gd name="T5" fmla="*/ 496 h 504"/>
              <a:gd name="T6" fmla="*/ 593 w 593"/>
              <a:gd name="T7" fmla="*/ 375 h 504"/>
              <a:gd name="T8" fmla="*/ 582 w 593"/>
              <a:gd name="T9" fmla="*/ 294 h 504"/>
              <a:gd name="T10" fmla="*/ 564 w 593"/>
              <a:gd name="T11" fmla="*/ 271 h 504"/>
              <a:gd name="T12" fmla="*/ 510 w 593"/>
              <a:gd name="T13" fmla="*/ 179 h 504"/>
              <a:gd name="T14" fmla="*/ 511 w 593"/>
              <a:gd name="T15" fmla="*/ 165 h 504"/>
              <a:gd name="T16" fmla="*/ 536 w 593"/>
              <a:gd name="T17" fmla="*/ 215 h 504"/>
              <a:gd name="T18" fmla="*/ 528 w 593"/>
              <a:gd name="T19" fmla="*/ 175 h 504"/>
              <a:gd name="T20" fmla="*/ 457 w 593"/>
              <a:gd name="T21" fmla="*/ 74 h 504"/>
              <a:gd name="T22" fmla="*/ 433 w 593"/>
              <a:gd name="T23" fmla="*/ 19 h 504"/>
              <a:gd name="T24" fmla="*/ 423 w 593"/>
              <a:gd name="T25" fmla="*/ 5 h 504"/>
              <a:gd name="T26" fmla="*/ 391 w 593"/>
              <a:gd name="T27" fmla="*/ 9 h 504"/>
              <a:gd name="T28" fmla="*/ 384 w 593"/>
              <a:gd name="T29" fmla="*/ 39 h 504"/>
              <a:gd name="T30" fmla="*/ 182 w 593"/>
              <a:gd name="T31" fmla="*/ 16 h 504"/>
              <a:gd name="T32" fmla="*/ 14 w 593"/>
              <a:gd name="T33" fmla="*/ 60 h 504"/>
              <a:gd name="T34" fmla="*/ 23 w 593"/>
              <a:gd name="T35" fmla="*/ 81 h 504"/>
              <a:gd name="T36" fmla="*/ 34 w 593"/>
              <a:gd name="T37" fmla="*/ 80 h 504"/>
              <a:gd name="T38" fmla="*/ 44 w 593"/>
              <a:gd name="T39" fmla="*/ 70 h 504"/>
              <a:gd name="T40" fmla="*/ 38 w 593"/>
              <a:gd name="T41" fmla="*/ 83 h 504"/>
              <a:gd name="T42" fmla="*/ 88 w 593"/>
              <a:gd name="T43" fmla="*/ 72 h 504"/>
              <a:gd name="T44" fmla="*/ 101 w 593"/>
              <a:gd name="T45" fmla="*/ 73 h 504"/>
              <a:gd name="T46" fmla="*/ 115 w 593"/>
              <a:gd name="T47" fmla="*/ 83 h 504"/>
              <a:gd name="T48" fmla="*/ 136 w 593"/>
              <a:gd name="T49" fmla="*/ 80 h 504"/>
              <a:gd name="T50" fmla="*/ 149 w 593"/>
              <a:gd name="T51" fmla="*/ 92 h 504"/>
              <a:gd name="T52" fmla="*/ 144 w 593"/>
              <a:gd name="T53" fmla="*/ 92 h 504"/>
              <a:gd name="T54" fmla="*/ 164 w 593"/>
              <a:gd name="T55" fmla="*/ 106 h 504"/>
              <a:gd name="T56" fmla="*/ 166 w 593"/>
              <a:gd name="T57" fmla="*/ 112 h 504"/>
              <a:gd name="T58" fmla="*/ 191 w 593"/>
              <a:gd name="T59" fmla="*/ 121 h 504"/>
              <a:gd name="T60" fmla="*/ 224 w 593"/>
              <a:gd name="T61" fmla="*/ 102 h 504"/>
              <a:gd name="T62" fmla="*/ 238 w 593"/>
              <a:gd name="T63" fmla="*/ 95 h 504"/>
              <a:gd name="T64" fmla="*/ 262 w 593"/>
              <a:gd name="T65" fmla="*/ 80 h 504"/>
              <a:gd name="T66" fmla="*/ 309 w 593"/>
              <a:gd name="T67" fmla="*/ 115 h 504"/>
              <a:gd name="T68" fmla="*/ 343 w 593"/>
              <a:gd name="T69" fmla="*/ 145 h 504"/>
              <a:gd name="T70" fmla="*/ 372 w 593"/>
              <a:gd name="T71" fmla="*/ 169 h 504"/>
              <a:gd name="T72" fmla="*/ 372 w 593"/>
              <a:gd name="T73" fmla="*/ 230 h 504"/>
              <a:gd name="T74" fmla="*/ 383 w 593"/>
              <a:gd name="T75" fmla="*/ 259 h 504"/>
              <a:gd name="T76" fmla="*/ 383 w 593"/>
              <a:gd name="T77" fmla="*/ 239 h 504"/>
              <a:gd name="T78" fmla="*/ 402 w 593"/>
              <a:gd name="T79" fmla="*/ 245 h 504"/>
              <a:gd name="T80" fmla="*/ 381 w 593"/>
              <a:gd name="T81" fmla="*/ 275 h 504"/>
              <a:gd name="T82" fmla="*/ 412 w 593"/>
              <a:gd name="T83" fmla="*/ 316 h 504"/>
              <a:gd name="T84" fmla="*/ 427 w 593"/>
              <a:gd name="T85" fmla="*/ 317 h 504"/>
              <a:gd name="T86" fmla="*/ 436 w 593"/>
              <a:gd name="T87" fmla="*/ 317 h 504"/>
              <a:gd name="T88" fmla="*/ 446 w 593"/>
              <a:gd name="T89" fmla="*/ 346 h 504"/>
              <a:gd name="T90" fmla="*/ 449 w 593"/>
              <a:gd name="T91" fmla="*/ 348 h 504"/>
              <a:gd name="T92" fmla="*/ 479 w 593"/>
              <a:gd name="T93" fmla="*/ 388 h 504"/>
              <a:gd name="T94" fmla="*/ 502 w 593"/>
              <a:gd name="T95" fmla="*/ 396 h 504"/>
              <a:gd name="T96" fmla="*/ 532 w 593"/>
              <a:gd name="T97" fmla="*/ 431 h 504"/>
              <a:gd name="T98" fmla="*/ 524 w 593"/>
              <a:gd name="T99" fmla="*/ 439 h 504"/>
              <a:gd name="T100" fmla="*/ 559 w 593"/>
              <a:gd name="T101" fmla="*/ 443 h 504"/>
              <a:gd name="T102" fmla="*/ 582 w 593"/>
              <a:gd name="T103" fmla="*/ 435 h 504"/>
              <a:gd name="T104" fmla="*/ 582 w 593"/>
              <a:gd name="T105" fmla="*/ 401 h 504"/>
              <a:gd name="T106" fmla="*/ 593 w 593"/>
              <a:gd name="T107" fmla="*/ 381 h 504"/>
              <a:gd name="T108" fmla="*/ 493 w 593"/>
              <a:gd name="T109" fmla="*/ 500 h 504"/>
              <a:gd name="T110" fmla="*/ 41 w 593"/>
              <a:gd name="T111" fmla="*/ 87 h 504"/>
              <a:gd name="T112" fmla="*/ 64 w 593"/>
              <a:gd name="T113" fmla="*/ 78 h 504"/>
              <a:gd name="T114" fmla="*/ 210 w 593"/>
              <a:gd name="T115" fmla="*/ 121 h 504"/>
              <a:gd name="T116" fmla="*/ 200 w 593"/>
              <a:gd name="T117" fmla="*/ 127 h 504"/>
              <a:gd name="T118" fmla="*/ 433 w 593"/>
              <a:gd name="T119" fmla="*/ 350 h 504"/>
              <a:gd name="T120" fmla="*/ 433 w 593"/>
              <a:gd name="T121" fmla="*/ 350 h 504"/>
              <a:gd name="T122" fmla="*/ 582 w 593"/>
              <a:gd name="T123" fmla="*/ 441 h 504"/>
              <a:gd name="T124" fmla="*/ 593 w 593"/>
              <a:gd name="T125" fmla="*/ 409 h 50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93"/>
              <a:gd name="T190" fmla="*/ 0 h 504"/>
              <a:gd name="T191" fmla="*/ 593 w 593"/>
              <a:gd name="T192" fmla="*/ 504 h 50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93" h="504">
                <a:moveTo>
                  <a:pt x="558" y="470"/>
                </a:moveTo>
                <a:lnTo>
                  <a:pt x="558" y="469"/>
                </a:lnTo>
                <a:lnTo>
                  <a:pt x="554" y="472"/>
                </a:lnTo>
                <a:lnTo>
                  <a:pt x="558" y="470"/>
                </a:lnTo>
                <a:close/>
                <a:moveTo>
                  <a:pt x="513" y="483"/>
                </a:moveTo>
                <a:lnTo>
                  <a:pt x="518" y="489"/>
                </a:lnTo>
                <a:lnTo>
                  <a:pt x="520" y="489"/>
                </a:lnTo>
                <a:lnTo>
                  <a:pt x="518" y="487"/>
                </a:lnTo>
                <a:lnTo>
                  <a:pt x="513" y="483"/>
                </a:lnTo>
                <a:close/>
                <a:moveTo>
                  <a:pt x="543" y="480"/>
                </a:moveTo>
                <a:lnTo>
                  <a:pt x="548" y="476"/>
                </a:lnTo>
                <a:lnTo>
                  <a:pt x="549" y="474"/>
                </a:lnTo>
                <a:lnTo>
                  <a:pt x="548" y="476"/>
                </a:lnTo>
                <a:lnTo>
                  <a:pt x="543" y="480"/>
                </a:lnTo>
                <a:close/>
                <a:moveTo>
                  <a:pt x="498" y="498"/>
                </a:moveTo>
                <a:lnTo>
                  <a:pt x="502" y="498"/>
                </a:lnTo>
                <a:lnTo>
                  <a:pt x="507" y="492"/>
                </a:lnTo>
                <a:lnTo>
                  <a:pt x="502" y="496"/>
                </a:lnTo>
                <a:lnTo>
                  <a:pt x="498" y="498"/>
                </a:lnTo>
                <a:close/>
                <a:moveTo>
                  <a:pt x="509" y="492"/>
                </a:moveTo>
                <a:lnTo>
                  <a:pt x="510" y="491"/>
                </a:lnTo>
                <a:lnTo>
                  <a:pt x="506" y="489"/>
                </a:lnTo>
                <a:lnTo>
                  <a:pt x="509" y="492"/>
                </a:lnTo>
                <a:close/>
                <a:moveTo>
                  <a:pt x="593" y="375"/>
                </a:moveTo>
                <a:lnTo>
                  <a:pt x="592" y="370"/>
                </a:lnTo>
                <a:lnTo>
                  <a:pt x="590" y="359"/>
                </a:lnTo>
                <a:lnTo>
                  <a:pt x="590" y="343"/>
                </a:lnTo>
                <a:lnTo>
                  <a:pt x="589" y="338"/>
                </a:lnTo>
                <a:lnTo>
                  <a:pt x="589" y="313"/>
                </a:lnTo>
                <a:lnTo>
                  <a:pt x="582" y="294"/>
                </a:lnTo>
                <a:lnTo>
                  <a:pt x="579" y="293"/>
                </a:lnTo>
                <a:lnTo>
                  <a:pt x="579" y="286"/>
                </a:lnTo>
                <a:lnTo>
                  <a:pt x="570" y="275"/>
                </a:lnTo>
                <a:lnTo>
                  <a:pt x="566" y="272"/>
                </a:lnTo>
                <a:lnTo>
                  <a:pt x="563" y="274"/>
                </a:lnTo>
                <a:lnTo>
                  <a:pt x="564" y="271"/>
                </a:lnTo>
                <a:lnTo>
                  <a:pt x="564" y="267"/>
                </a:lnTo>
                <a:lnTo>
                  <a:pt x="558" y="256"/>
                </a:lnTo>
                <a:lnTo>
                  <a:pt x="549" y="239"/>
                </a:lnTo>
                <a:lnTo>
                  <a:pt x="529" y="209"/>
                </a:lnTo>
                <a:lnTo>
                  <a:pt x="514" y="184"/>
                </a:lnTo>
                <a:lnTo>
                  <a:pt x="510" y="179"/>
                </a:lnTo>
                <a:lnTo>
                  <a:pt x="505" y="164"/>
                </a:lnTo>
                <a:lnTo>
                  <a:pt x="501" y="153"/>
                </a:lnTo>
                <a:lnTo>
                  <a:pt x="502" y="153"/>
                </a:lnTo>
                <a:lnTo>
                  <a:pt x="507" y="156"/>
                </a:lnTo>
                <a:lnTo>
                  <a:pt x="506" y="161"/>
                </a:lnTo>
                <a:lnTo>
                  <a:pt x="511" y="165"/>
                </a:lnTo>
                <a:lnTo>
                  <a:pt x="517" y="164"/>
                </a:lnTo>
                <a:lnTo>
                  <a:pt x="522" y="168"/>
                </a:lnTo>
                <a:lnTo>
                  <a:pt x="522" y="173"/>
                </a:lnTo>
                <a:lnTo>
                  <a:pt x="522" y="183"/>
                </a:lnTo>
                <a:lnTo>
                  <a:pt x="525" y="199"/>
                </a:lnTo>
                <a:lnTo>
                  <a:pt x="536" y="215"/>
                </a:lnTo>
                <a:lnTo>
                  <a:pt x="541" y="221"/>
                </a:lnTo>
                <a:lnTo>
                  <a:pt x="530" y="206"/>
                </a:lnTo>
                <a:lnTo>
                  <a:pt x="528" y="201"/>
                </a:lnTo>
                <a:lnTo>
                  <a:pt x="525" y="191"/>
                </a:lnTo>
                <a:lnTo>
                  <a:pt x="524" y="180"/>
                </a:lnTo>
                <a:lnTo>
                  <a:pt x="528" y="175"/>
                </a:lnTo>
                <a:lnTo>
                  <a:pt x="525" y="169"/>
                </a:lnTo>
                <a:lnTo>
                  <a:pt x="521" y="165"/>
                </a:lnTo>
                <a:lnTo>
                  <a:pt x="511" y="154"/>
                </a:lnTo>
                <a:lnTo>
                  <a:pt x="482" y="118"/>
                </a:lnTo>
                <a:lnTo>
                  <a:pt x="465" y="89"/>
                </a:lnTo>
                <a:lnTo>
                  <a:pt x="457" y="74"/>
                </a:lnTo>
                <a:lnTo>
                  <a:pt x="449" y="54"/>
                </a:lnTo>
                <a:lnTo>
                  <a:pt x="448" y="49"/>
                </a:lnTo>
                <a:lnTo>
                  <a:pt x="442" y="39"/>
                </a:lnTo>
                <a:lnTo>
                  <a:pt x="441" y="28"/>
                </a:lnTo>
                <a:lnTo>
                  <a:pt x="438" y="24"/>
                </a:lnTo>
                <a:lnTo>
                  <a:pt x="433" y="19"/>
                </a:lnTo>
                <a:lnTo>
                  <a:pt x="430" y="13"/>
                </a:lnTo>
                <a:lnTo>
                  <a:pt x="433" y="17"/>
                </a:lnTo>
                <a:lnTo>
                  <a:pt x="434" y="7"/>
                </a:lnTo>
                <a:lnTo>
                  <a:pt x="427" y="4"/>
                </a:lnTo>
                <a:lnTo>
                  <a:pt x="425" y="5"/>
                </a:lnTo>
                <a:lnTo>
                  <a:pt x="423" y="5"/>
                </a:lnTo>
                <a:lnTo>
                  <a:pt x="418" y="5"/>
                </a:lnTo>
                <a:lnTo>
                  <a:pt x="404" y="1"/>
                </a:lnTo>
                <a:lnTo>
                  <a:pt x="399" y="0"/>
                </a:lnTo>
                <a:lnTo>
                  <a:pt x="395" y="4"/>
                </a:lnTo>
                <a:lnTo>
                  <a:pt x="392" y="4"/>
                </a:lnTo>
                <a:lnTo>
                  <a:pt x="391" y="9"/>
                </a:lnTo>
                <a:lnTo>
                  <a:pt x="391" y="15"/>
                </a:lnTo>
                <a:lnTo>
                  <a:pt x="393" y="19"/>
                </a:lnTo>
                <a:lnTo>
                  <a:pt x="395" y="24"/>
                </a:lnTo>
                <a:lnTo>
                  <a:pt x="395" y="35"/>
                </a:lnTo>
                <a:lnTo>
                  <a:pt x="389" y="39"/>
                </a:lnTo>
                <a:lnTo>
                  <a:pt x="384" y="39"/>
                </a:lnTo>
                <a:lnTo>
                  <a:pt x="380" y="28"/>
                </a:lnTo>
                <a:lnTo>
                  <a:pt x="375" y="24"/>
                </a:lnTo>
                <a:lnTo>
                  <a:pt x="194" y="38"/>
                </a:lnTo>
                <a:lnTo>
                  <a:pt x="190" y="32"/>
                </a:lnTo>
                <a:lnTo>
                  <a:pt x="189" y="27"/>
                </a:lnTo>
                <a:lnTo>
                  <a:pt x="182" y="16"/>
                </a:lnTo>
                <a:lnTo>
                  <a:pt x="72" y="28"/>
                </a:lnTo>
                <a:lnTo>
                  <a:pt x="7" y="35"/>
                </a:lnTo>
                <a:lnTo>
                  <a:pt x="2" y="39"/>
                </a:lnTo>
                <a:lnTo>
                  <a:pt x="0" y="46"/>
                </a:lnTo>
                <a:lnTo>
                  <a:pt x="8" y="57"/>
                </a:lnTo>
                <a:lnTo>
                  <a:pt x="14" y="60"/>
                </a:lnTo>
                <a:lnTo>
                  <a:pt x="19" y="65"/>
                </a:lnTo>
                <a:lnTo>
                  <a:pt x="16" y="72"/>
                </a:lnTo>
                <a:lnTo>
                  <a:pt x="16" y="74"/>
                </a:lnTo>
                <a:lnTo>
                  <a:pt x="18" y="77"/>
                </a:lnTo>
                <a:lnTo>
                  <a:pt x="23" y="78"/>
                </a:lnTo>
                <a:lnTo>
                  <a:pt x="23" y="81"/>
                </a:lnTo>
                <a:lnTo>
                  <a:pt x="19" y="87"/>
                </a:lnTo>
                <a:lnTo>
                  <a:pt x="16" y="92"/>
                </a:lnTo>
                <a:lnTo>
                  <a:pt x="19" y="92"/>
                </a:lnTo>
                <a:lnTo>
                  <a:pt x="25" y="91"/>
                </a:lnTo>
                <a:lnTo>
                  <a:pt x="30" y="87"/>
                </a:lnTo>
                <a:lnTo>
                  <a:pt x="34" y="80"/>
                </a:lnTo>
                <a:lnTo>
                  <a:pt x="37" y="74"/>
                </a:lnTo>
                <a:lnTo>
                  <a:pt x="35" y="73"/>
                </a:lnTo>
                <a:lnTo>
                  <a:pt x="35" y="72"/>
                </a:lnTo>
                <a:lnTo>
                  <a:pt x="38" y="69"/>
                </a:lnTo>
                <a:lnTo>
                  <a:pt x="41" y="76"/>
                </a:lnTo>
                <a:lnTo>
                  <a:pt x="44" y="70"/>
                </a:lnTo>
                <a:lnTo>
                  <a:pt x="46" y="65"/>
                </a:lnTo>
                <a:lnTo>
                  <a:pt x="46" y="70"/>
                </a:lnTo>
                <a:lnTo>
                  <a:pt x="53" y="74"/>
                </a:lnTo>
                <a:lnTo>
                  <a:pt x="49" y="80"/>
                </a:lnTo>
                <a:lnTo>
                  <a:pt x="41" y="83"/>
                </a:lnTo>
                <a:lnTo>
                  <a:pt x="38" y="83"/>
                </a:lnTo>
                <a:lnTo>
                  <a:pt x="45" y="83"/>
                </a:lnTo>
                <a:lnTo>
                  <a:pt x="60" y="78"/>
                </a:lnTo>
                <a:lnTo>
                  <a:pt x="75" y="77"/>
                </a:lnTo>
                <a:lnTo>
                  <a:pt x="76" y="76"/>
                </a:lnTo>
                <a:lnTo>
                  <a:pt x="87" y="66"/>
                </a:lnTo>
                <a:lnTo>
                  <a:pt x="88" y="72"/>
                </a:lnTo>
                <a:lnTo>
                  <a:pt x="94" y="69"/>
                </a:lnTo>
                <a:lnTo>
                  <a:pt x="99" y="68"/>
                </a:lnTo>
                <a:lnTo>
                  <a:pt x="109" y="72"/>
                </a:lnTo>
                <a:lnTo>
                  <a:pt x="111" y="76"/>
                </a:lnTo>
                <a:lnTo>
                  <a:pt x="106" y="74"/>
                </a:lnTo>
                <a:lnTo>
                  <a:pt x="101" y="73"/>
                </a:lnTo>
                <a:lnTo>
                  <a:pt x="96" y="73"/>
                </a:lnTo>
                <a:lnTo>
                  <a:pt x="95" y="76"/>
                </a:lnTo>
                <a:lnTo>
                  <a:pt x="84" y="76"/>
                </a:lnTo>
                <a:lnTo>
                  <a:pt x="90" y="77"/>
                </a:lnTo>
                <a:lnTo>
                  <a:pt x="94" y="77"/>
                </a:lnTo>
                <a:lnTo>
                  <a:pt x="115" y="83"/>
                </a:lnTo>
                <a:lnTo>
                  <a:pt x="129" y="87"/>
                </a:lnTo>
                <a:lnTo>
                  <a:pt x="140" y="92"/>
                </a:lnTo>
                <a:lnTo>
                  <a:pt x="139" y="88"/>
                </a:lnTo>
                <a:lnTo>
                  <a:pt x="133" y="84"/>
                </a:lnTo>
                <a:lnTo>
                  <a:pt x="130" y="80"/>
                </a:lnTo>
                <a:lnTo>
                  <a:pt x="136" y="80"/>
                </a:lnTo>
                <a:lnTo>
                  <a:pt x="141" y="83"/>
                </a:lnTo>
                <a:lnTo>
                  <a:pt x="149" y="76"/>
                </a:lnTo>
                <a:lnTo>
                  <a:pt x="148" y="81"/>
                </a:lnTo>
                <a:lnTo>
                  <a:pt x="144" y="83"/>
                </a:lnTo>
                <a:lnTo>
                  <a:pt x="141" y="87"/>
                </a:lnTo>
                <a:lnTo>
                  <a:pt x="149" y="92"/>
                </a:lnTo>
                <a:lnTo>
                  <a:pt x="155" y="91"/>
                </a:lnTo>
                <a:lnTo>
                  <a:pt x="157" y="96"/>
                </a:lnTo>
                <a:lnTo>
                  <a:pt x="163" y="96"/>
                </a:lnTo>
                <a:lnTo>
                  <a:pt x="160" y="100"/>
                </a:lnTo>
                <a:lnTo>
                  <a:pt x="155" y="96"/>
                </a:lnTo>
                <a:lnTo>
                  <a:pt x="144" y="92"/>
                </a:lnTo>
                <a:lnTo>
                  <a:pt x="149" y="97"/>
                </a:lnTo>
                <a:lnTo>
                  <a:pt x="153" y="100"/>
                </a:lnTo>
                <a:lnTo>
                  <a:pt x="156" y="102"/>
                </a:lnTo>
                <a:lnTo>
                  <a:pt x="153" y="102"/>
                </a:lnTo>
                <a:lnTo>
                  <a:pt x="159" y="104"/>
                </a:lnTo>
                <a:lnTo>
                  <a:pt x="164" y="106"/>
                </a:lnTo>
                <a:lnTo>
                  <a:pt x="170" y="111"/>
                </a:lnTo>
                <a:lnTo>
                  <a:pt x="172" y="116"/>
                </a:lnTo>
                <a:lnTo>
                  <a:pt x="174" y="122"/>
                </a:lnTo>
                <a:lnTo>
                  <a:pt x="168" y="123"/>
                </a:lnTo>
                <a:lnTo>
                  <a:pt x="167" y="118"/>
                </a:lnTo>
                <a:lnTo>
                  <a:pt x="166" y="112"/>
                </a:lnTo>
                <a:lnTo>
                  <a:pt x="166" y="118"/>
                </a:lnTo>
                <a:lnTo>
                  <a:pt x="167" y="123"/>
                </a:lnTo>
                <a:lnTo>
                  <a:pt x="172" y="126"/>
                </a:lnTo>
                <a:lnTo>
                  <a:pt x="178" y="125"/>
                </a:lnTo>
                <a:lnTo>
                  <a:pt x="181" y="123"/>
                </a:lnTo>
                <a:lnTo>
                  <a:pt x="191" y="121"/>
                </a:lnTo>
                <a:lnTo>
                  <a:pt x="195" y="121"/>
                </a:lnTo>
                <a:lnTo>
                  <a:pt x="197" y="118"/>
                </a:lnTo>
                <a:lnTo>
                  <a:pt x="202" y="112"/>
                </a:lnTo>
                <a:lnTo>
                  <a:pt x="204" y="115"/>
                </a:lnTo>
                <a:lnTo>
                  <a:pt x="209" y="115"/>
                </a:lnTo>
                <a:lnTo>
                  <a:pt x="224" y="102"/>
                </a:lnTo>
                <a:lnTo>
                  <a:pt x="229" y="100"/>
                </a:lnTo>
                <a:lnTo>
                  <a:pt x="233" y="99"/>
                </a:lnTo>
                <a:lnTo>
                  <a:pt x="239" y="100"/>
                </a:lnTo>
                <a:lnTo>
                  <a:pt x="236" y="95"/>
                </a:lnTo>
                <a:lnTo>
                  <a:pt x="231" y="92"/>
                </a:lnTo>
                <a:lnTo>
                  <a:pt x="238" y="95"/>
                </a:lnTo>
                <a:lnTo>
                  <a:pt x="235" y="92"/>
                </a:lnTo>
                <a:lnTo>
                  <a:pt x="238" y="87"/>
                </a:lnTo>
                <a:lnTo>
                  <a:pt x="243" y="83"/>
                </a:lnTo>
                <a:lnTo>
                  <a:pt x="252" y="81"/>
                </a:lnTo>
                <a:lnTo>
                  <a:pt x="258" y="80"/>
                </a:lnTo>
                <a:lnTo>
                  <a:pt x="262" y="80"/>
                </a:lnTo>
                <a:lnTo>
                  <a:pt x="273" y="87"/>
                </a:lnTo>
                <a:lnTo>
                  <a:pt x="278" y="87"/>
                </a:lnTo>
                <a:lnTo>
                  <a:pt x="289" y="93"/>
                </a:lnTo>
                <a:lnTo>
                  <a:pt x="296" y="104"/>
                </a:lnTo>
                <a:lnTo>
                  <a:pt x="308" y="110"/>
                </a:lnTo>
                <a:lnTo>
                  <a:pt x="309" y="115"/>
                </a:lnTo>
                <a:lnTo>
                  <a:pt x="311" y="121"/>
                </a:lnTo>
                <a:lnTo>
                  <a:pt x="326" y="130"/>
                </a:lnTo>
                <a:lnTo>
                  <a:pt x="330" y="135"/>
                </a:lnTo>
                <a:lnTo>
                  <a:pt x="335" y="138"/>
                </a:lnTo>
                <a:lnTo>
                  <a:pt x="338" y="144"/>
                </a:lnTo>
                <a:lnTo>
                  <a:pt x="343" y="145"/>
                </a:lnTo>
                <a:lnTo>
                  <a:pt x="354" y="144"/>
                </a:lnTo>
                <a:lnTo>
                  <a:pt x="362" y="152"/>
                </a:lnTo>
                <a:lnTo>
                  <a:pt x="362" y="156"/>
                </a:lnTo>
                <a:lnTo>
                  <a:pt x="366" y="161"/>
                </a:lnTo>
                <a:lnTo>
                  <a:pt x="372" y="164"/>
                </a:lnTo>
                <a:lnTo>
                  <a:pt x="372" y="169"/>
                </a:lnTo>
                <a:lnTo>
                  <a:pt x="373" y="172"/>
                </a:lnTo>
                <a:lnTo>
                  <a:pt x="375" y="187"/>
                </a:lnTo>
                <a:lnTo>
                  <a:pt x="376" y="192"/>
                </a:lnTo>
                <a:lnTo>
                  <a:pt x="376" y="199"/>
                </a:lnTo>
                <a:lnTo>
                  <a:pt x="369" y="225"/>
                </a:lnTo>
                <a:lnTo>
                  <a:pt x="372" y="230"/>
                </a:lnTo>
                <a:lnTo>
                  <a:pt x="372" y="241"/>
                </a:lnTo>
                <a:lnTo>
                  <a:pt x="369" y="249"/>
                </a:lnTo>
                <a:lnTo>
                  <a:pt x="372" y="255"/>
                </a:lnTo>
                <a:lnTo>
                  <a:pt x="377" y="260"/>
                </a:lnTo>
                <a:lnTo>
                  <a:pt x="372" y="252"/>
                </a:lnTo>
                <a:lnTo>
                  <a:pt x="383" y="259"/>
                </a:lnTo>
                <a:lnTo>
                  <a:pt x="383" y="260"/>
                </a:lnTo>
                <a:lnTo>
                  <a:pt x="387" y="256"/>
                </a:lnTo>
                <a:lnTo>
                  <a:pt x="389" y="245"/>
                </a:lnTo>
                <a:lnTo>
                  <a:pt x="384" y="245"/>
                </a:lnTo>
                <a:lnTo>
                  <a:pt x="383" y="244"/>
                </a:lnTo>
                <a:lnTo>
                  <a:pt x="383" y="239"/>
                </a:lnTo>
                <a:lnTo>
                  <a:pt x="379" y="234"/>
                </a:lnTo>
                <a:lnTo>
                  <a:pt x="389" y="240"/>
                </a:lnTo>
                <a:lnTo>
                  <a:pt x="391" y="245"/>
                </a:lnTo>
                <a:lnTo>
                  <a:pt x="396" y="240"/>
                </a:lnTo>
                <a:lnTo>
                  <a:pt x="402" y="245"/>
                </a:lnTo>
                <a:lnTo>
                  <a:pt x="402" y="249"/>
                </a:lnTo>
                <a:lnTo>
                  <a:pt x="393" y="264"/>
                </a:lnTo>
                <a:lnTo>
                  <a:pt x="391" y="274"/>
                </a:lnTo>
                <a:lnTo>
                  <a:pt x="387" y="275"/>
                </a:lnTo>
                <a:lnTo>
                  <a:pt x="387" y="279"/>
                </a:lnTo>
                <a:lnTo>
                  <a:pt x="381" y="275"/>
                </a:lnTo>
                <a:lnTo>
                  <a:pt x="385" y="281"/>
                </a:lnTo>
                <a:lnTo>
                  <a:pt x="395" y="285"/>
                </a:lnTo>
                <a:lnTo>
                  <a:pt x="398" y="290"/>
                </a:lnTo>
                <a:lnTo>
                  <a:pt x="398" y="293"/>
                </a:lnTo>
                <a:lnTo>
                  <a:pt x="408" y="312"/>
                </a:lnTo>
                <a:lnTo>
                  <a:pt x="412" y="316"/>
                </a:lnTo>
                <a:lnTo>
                  <a:pt x="421" y="325"/>
                </a:lnTo>
                <a:lnTo>
                  <a:pt x="425" y="327"/>
                </a:lnTo>
                <a:lnTo>
                  <a:pt x="430" y="325"/>
                </a:lnTo>
                <a:lnTo>
                  <a:pt x="433" y="327"/>
                </a:lnTo>
                <a:lnTo>
                  <a:pt x="430" y="323"/>
                </a:lnTo>
                <a:lnTo>
                  <a:pt x="427" y="317"/>
                </a:lnTo>
                <a:lnTo>
                  <a:pt x="423" y="313"/>
                </a:lnTo>
                <a:lnTo>
                  <a:pt x="429" y="314"/>
                </a:lnTo>
                <a:lnTo>
                  <a:pt x="430" y="317"/>
                </a:lnTo>
                <a:lnTo>
                  <a:pt x="441" y="312"/>
                </a:lnTo>
                <a:lnTo>
                  <a:pt x="441" y="313"/>
                </a:lnTo>
                <a:lnTo>
                  <a:pt x="436" y="317"/>
                </a:lnTo>
                <a:lnTo>
                  <a:pt x="440" y="323"/>
                </a:lnTo>
                <a:lnTo>
                  <a:pt x="438" y="332"/>
                </a:lnTo>
                <a:lnTo>
                  <a:pt x="440" y="338"/>
                </a:lnTo>
                <a:lnTo>
                  <a:pt x="442" y="343"/>
                </a:lnTo>
                <a:lnTo>
                  <a:pt x="442" y="347"/>
                </a:lnTo>
                <a:lnTo>
                  <a:pt x="446" y="346"/>
                </a:lnTo>
                <a:lnTo>
                  <a:pt x="452" y="340"/>
                </a:lnTo>
                <a:lnTo>
                  <a:pt x="453" y="336"/>
                </a:lnTo>
                <a:lnTo>
                  <a:pt x="460" y="329"/>
                </a:lnTo>
                <a:lnTo>
                  <a:pt x="455" y="338"/>
                </a:lnTo>
                <a:lnTo>
                  <a:pt x="453" y="343"/>
                </a:lnTo>
                <a:lnTo>
                  <a:pt x="449" y="348"/>
                </a:lnTo>
                <a:lnTo>
                  <a:pt x="450" y="351"/>
                </a:lnTo>
                <a:lnTo>
                  <a:pt x="455" y="352"/>
                </a:lnTo>
                <a:lnTo>
                  <a:pt x="460" y="358"/>
                </a:lnTo>
                <a:lnTo>
                  <a:pt x="465" y="377"/>
                </a:lnTo>
                <a:lnTo>
                  <a:pt x="475" y="388"/>
                </a:lnTo>
                <a:lnTo>
                  <a:pt x="479" y="388"/>
                </a:lnTo>
                <a:lnTo>
                  <a:pt x="474" y="389"/>
                </a:lnTo>
                <a:lnTo>
                  <a:pt x="479" y="393"/>
                </a:lnTo>
                <a:lnTo>
                  <a:pt x="484" y="392"/>
                </a:lnTo>
                <a:lnTo>
                  <a:pt x="490" y="392"/>
                </a:lnTo>
                <a:lnTo>
                  <a:pt x="493" y="392"/>
                </a:lnTo>
                <a:lnTo>
                  <a:pt x="502" y="396"/>
                </a:lnTo>
                <a:lnTo>
                  <a:pt x="505" y="401"/>
                </a:lnTo>
                <a:lnTo>
                  <a:pt x="509" y="405"/>
                </a:lnTo>
                <a:lnTo>
                  <a:pt x="516" y="415"/>
                </a:lnTo>
                <a:lnTo>
                  <a:pt x="518" y="420"/>
                </a:lnTo>
                <a:lnTo>
                  <a:pt x="528" y="430"/>
                </a:lnTo>
                <a:lnTo>
                  <a:pt x="532" y="431"/>
                </a:lnTo>
                <a:lnTo>
                  <a:pt x="537" y="431"/>
                </a:lnTo>
                <a:lnTo>
                  <a:pt x="543" y="435"/>
                </a:lnTo>
                <a:lnTo>
                  <a:pt x="540" y="441"/>
                </a:lnTo>
                <a:lnTo>
                  <a:pt x="533" y="438"/>
                </a:lnTo>
                <a:lnTo>
                  <a:pt x="528" y="434"/>
                </a:lnTo>
                <a:lnTo>
                  <a:pt x="524" y="439"/>
                </a:lnTo>
                <a:lnTo>
                  <a:pt x="526" y="443"/>
                </a:lnTo>
                <a:lnTo>
                  <a:pt x="530" y="449"/>
                </a:lnTo>
                <a:lnTo>
                  <a:pt x="541" y="446"/>
                </a:lnTo>
                <a:lnTo>
                  <a:pt x="548" y="442"/>
                </a:lnTo>
                <a:lnTo>
                  <a:pt x="554" y="443"/>
                </a:lnTo>
                <a:lnTo>
                  <a:pt x="559" y="443"/>
                </a:lnTo>
                <a:lnTo>
                  <a:pt x="563" y="441"/>
                </a:lnTo>
                <a:lnTo>
                  <a:pt x="567" y="435"/>
                </a:lnTo>
                <a:lnTo>
                  <a:pt x="573" y="432"/>
                </a:lnTo>
                <a:lnTo>
                  <a:pt x="578" y="435"/>
                </a:lnTo>
                <a:lnTo>
                  <a:pt x="575" y="432"/>
                </a:lnTo>
                <a:lnTo>
                  <a:pt x="582" y="435"/>
                </a:lnTo>
                <a:lnTo>
                  <a:pt x="579" y="430"/>
                </a:lnTo>
                <a:lnTo>
                  <a:pt x="582" y="424"/>
                </a:lnTo>
                <a:lnTo>
                  <a:pt x="585" y="419"/>
                </a:lnTo>
                <a:lnTo>
                  <a:pt x="582" y="409"/>
                </a:lnTo>
                <a:lnTo>
                  <a:pt x="583" y="407"/>
                </a:lnTo>
                <a:lnTo>
                  <a:pt x="582" y="401"/>
                </a:lnTo>
                <a:lnTo>
                  <a:pt x="585" y="396"/>
                </a:lnTo>
                <a:lnTo>
                  <a:pt x="585" y="390"/>
                </a:lnTo>
                <a:lnTo>
                  <a:pt x="589" y="386"/>
                </a:lnTo>
                <a:lnTo>
                  <a:pt x="589" y="381"/>
                </a:lnTo>
                <a:lnTo>
                  <a:pt x="590" y="375"/>
                </a:lnTo>
                <a:lnTo>
                  <a:pt x="593" y="381"/>
                </a:lnTo>
                <a:lnTo>
                  <a:pt x="593" y="375"/>
                </a:lnTo>
                <a:close/>
                <a:moveTo>
                  <a:pt x="564" y="465"/>
                </a:moveTo>
                <a:lnTo>
                  <a:pt x="564" y="464"/>
                </a:lnTo>
                <a:lnTo>
                  <a:pt x="562" y="466"/>
                </a:lnTo>
                <a:lnTo>
                  <a:pt x="564" y="465"/>
                </a:lnTo>
                <a:close/>
                <a:moveTo>
                  <a:pt x="493" y="500"/>
                </a:moveTo>
                <a:lnTo>
                  <a:pt x="498" y="499"/>
                </a:lnTo>
                <a:lnTo>
                  <a:pt x="494" y="499"/>
                </a:lnTo>
                <a:lnTo>
                  <a:pt x="493" y="500"/>
                </a:lnTo>
                <a:close/>
                <a:moveTo>
                  <a:pt x="50" y="83"/>
                </a:moveTo>
                <a:lnTo>
                  <a:pt x="46" y="84"/>
                </a:lnTo>
                <a:lnTo>
                  <a:pt x="41" y="87"/>
                </a:lnTo>
                <a:lnTo>
                  <a:pt x="29" y="88"/>
                </a:lnTo>
                <a:lnTo>
                  <a:pt x="34" y="88"/>
                </a:lnTo>
                <a:lnTo>
                  <a:pt x="68" y="78"/>
                </a:lnTo>
                <a:lnTo>
                  <a:pt x="79" y="77"/>
                </a:lnTo>
                <a:lnTo>
                  <a:pt x="75" y="77"/>
                </a:lnTo>
                <a:lnTo>
                  <a:pt x="64" y="78"/>
                </a:lnTo>
                <a:lnTo>
                  <a:pt x="50" y="83"/>
                </a:lnTo>
                <a:close/>
                <a:moveTo>
                  <a:pt x="486" y="504"/>
                </a:moveTo>
                <a:lnTo>
                  <a:pt x="491" y="502"/>
                </a:lnTo>
                <a:lnTo>
                  <a:pt x="486" y="502"/>
                </a:lnTo>
                <a:lnTo>
                  <a:pt x="486" y="504"/>
                </a:lnTo>
                <a:close/>
                <a:moveTo>
                  <a:pt x="210" y="121"/>
                </a:moveTo>
                <a:lnTo>
                  <a:pt x="205" y="122"/>
                </a:lnTo>
                <a:lnTo>
                  <a:pt x="201" y="126"/>
                </a:lnTo>
                <a:lnTo>
                  <a:pt x="195" y="129"/>
                </a:lnTo>
                <a:lnTo>
                  <a:pt x="190" y="129"/>
                </a:lnTo>
                <a:lnTo>
                  <a:pt x="194" y="130"/>
                </a:lnTo>
                <a:lnTo>
                  <a:pt x="200" y="127"/>
                </a:lnTo>
                <a:lnTo>
                  <a:pt x="201" y="126"/>
                </a:lnTo>
                <a:lnTo>
                  <a:pt x="212" y="119"/>
                </a:lnTo>
                <a:lnTo>
                  <a:pt x="217" y="114"/>
                </a:lnTo>
                <a:lnTo>
                  <a:pt x="210" y="118"/>
                </a:lnTo>
                <a:lnTo>
                  <a:pt x="210" y="121"/>
                </a:lnTo>
                <a:close/>
                <a:moveTo>
                  <a:pt x="433" y="350"/>
                </a:moveTo>
                <a:lnTo>
                  <a:pt x="433" y="350"/>
                </a:lnTo>
                <a:lnTo>
                  <a:pt x="437" y="355"/>
                </a:lnTo>
                <a:lnTo>
                  <a:pt x="438" y="357"/>
                </a:lnTo>
                <a:lnTo>
                  <a:pt x="444" y="354"/>
                </a:lnTo>
                <a:lnTo>
                  <a:pt x="438" y="355"/>
                </a:lnTo>
                <a:lnTo>
                  <a:pt x="433" y="350"/>
                </a:lnTo>
                <a:close/>
                <a:moveTo>
                  <a:pt x="585" y="431"/>
                </a:moveTo>
                <a:lnTo>
                  <a:pt x="581" y="441"/>
                </a:lnTo>
                <a:lnTo>
                  <a:pt x="574" y="451"/>
                </a:lnTo>
                <a:lnTo>
                  <a:pt x="574" y="453"/>
                </a:lnTo>
                <a:lnTo>
                  <a:pt x="571" y="457"/>
                </a:lnTo>
                <a:lnTo>
                  <a:pt x="582" y="441"/>
                </a:lnTo>
                <a:lnTo>
                  <a:pt x="590" y="422"/>
                </a:lnTo>
                <a:lnTo>
                  <a:pt x="585" y="426"/>
                </a:lnTo>
                <a:lnTo>
                  <a:pt x="585" y="431"/>
                </a:lnTo>
                <a:close/>
                <a:moveTo>
                  <a:pt x="593" y="409"/>
                </a:moveTo>
                <a:lnTo>
                  <a:pt x="593" y="415"/>
                </a:lnTo>
                <a:lnTo>
                  <a:pt x="593" y="4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6" name="Freeform 179"/>
          <p:cNvSpPr>
            <a:spLocks noEditPoints="1"/>
          </p:cNvSpPr>
          <p:nvPr/>
        </p:nvSpPr>
        <p:spPr bwMode="auto">
          <a:xfrm>
            <a:off x="6900810" y="2925035"/>
            <a:ext cx="138902" cy="320438"/>
          </a:xfrm>
          <a:custGeom>
            <a:avLst/>
            <a:gdLst>
              <a:gd name="T0" fmla="*/ 83 w 85"/>
              <a:gd name="T1" fmla="*/ 88 h 197"/>
              <a:gd name="T2" fmla="*/ 81 w 85"/>
              <a:gd name="T3" fmla="*/ 65 h 197"/>
              <a:gd name="T4" fmla="*/ 65 w 85"/>
              <a:gd name="T5" fmla="*/ 65 h 197"/>
              <a:gd name="T6" fmla="*/ 61 w 85"/>
              <a:gd name="T7" fmla="*/ 50 h 197"/>
              <a:gd name="T8" fmla="*/ 66 w 85"/>
              <a:gd name="T9" fmla="*/ 45 h 197"/>
              <a:gd name="T10" fmla="*/ 70 w 85"/>
              <a:gd name="T11" fmla="*/ 36 h 197"/>
              <a:gd name="T12" fmla="*/ 73 w 85"/>
              <a:gd name="T13" fmla="*/ 23 h 197"/>
              <a:gd name="T14" fmla="*/ 18 w 85"/>
              <a:gd name="T15" fmla="*/ 0 h 197"/>
              <a:gd name="T16" fmla="*/ 11 w 85"/>
              <a:gd name="T17" fmla="*/ 11 h 197"/>
              <a:gd name="T18" fmla="*/ 4 w 85"/>
              <a:gd name="T19" fmla="*/ 30 h 197"/>
              <a:gd name="T20" fmla="*/ 1 w 85"/>
              <a:gd name="T21" fmla="*/ 40 h 197"/>
              <a:gd name="T22" fmla="*/ 5 w 85"/>
              <a:gd name="T23" fmla="*/ 45 h 197"/>
              <a:gd name="T24" fmla="*/ 0 w 85"/>
              <a:gd name="T25" fmla="*/ 55 h 197"/>
              <a:gd name="T26" fmla="*/ 7 w 85"/>
              <a:gd name="T27" fmla="*/ 69 h 197"/>
              <a:gd name="T28" fmla="*/ 14 w 85"/>
              <a:gd name="T29" fmla="*/ 76 h 197"/>
              <a:gd name="T30" fmla="*/ 22 w 85"/>
              <a:gd name="T31" fmla="*/ 80 h 197"/>
              <a:gd name="T32" fmla="*/ 38 w 85"/>
              <a:gd name="T33" fmla="*/ 95 h 197"/>
              <a:gd name="T34" fmla="*/ 28 w 85"/>
              <a:gd name="T35" fmla="*/ 106 h 197"/>
              <a:gd name="T36" fmla="*/ 23 w 85"/>
              <a:gd name="T37" fmla="*/ 112 h 197"/>
              <a:gd name="T38" fmla="*/ 23 w 85"/>
              <a:gd name="T39" fmla="*/ 113 h 197"/>
              <a:gd name="T40" fmla="*/ 20 w 85"/>
              <a:gd name="T41" fmla="*/ 124 h 197"/>
              <a:gd name="T42" fmla="*/ 14 w 85"/>
              <a:gd name="T43" fmla="*/ 128 h 197"/>
              <a:gd name="T44" fmla="*/ 5 w 85"/>
              <a:gd name="T45" fmla="*/ 135 h 197"/>
              <a:gd name="T46" fmla="*/ 1 w 85"/>
              <a:gd name="T47" fmla="*/ 147 h 197"/>
              <a:gd name="T48" fmla="*/ 0 w 85"/>
              <a:gd name="T49" fmla="*/ 152 h 197"/>
              <a:gd name="T50" fmla="*/ 3 w 85"/>
              <a:gd name="T51" fmla="*/ 158 h 197"/>
              <a:gd name="T52" fmla="*/ 12 w 85"/>
              <a:gd name="T53" fmla="*/ 168 h 197"/>
              <a:gd name="T54" fmla="*/ 23 w 85"/>
              <a:gd name="T55" fmla="*/ 173 h 197"/>
              <a:gd name="T56" fmla="*/ 37 w 85"/>
              <a:gd name="T57" fmla="*/ 178 h 197"/>
              <a:gd name="T58" fmla="*/ 49 w 85"/>
              <a:gd name="T59" fmla="*/ 183 h 197"/>
              <a:gd name="T60" fmla="*/ 47 w 85"/>
              <a:gd name="T61" fmla="*/ 197 h 197"/>
              <a:gd name="T62" fmla="*/ 56 w 85"/>
              <a:gd name="T63" fmla="*/ 193 h 197"/>
              <a:gd name="T64" fmla="*/ 61 w 85"/>
              <a:gd name="T65" fmla="*/ 182 h 197"/>
              <a:gd name="T66" fmla="*/ 65 w 85"/>
              <a:gd name="T67" fmla="*/ 166 h 197"/>
              <a:gd name="T68" fmla="*/ 62 w 85"/>
              <a:gd name="T69" fmla="*/ 163 h 197"/>
              <a:gd name="T70" fmla="*/ 72 w 85"/>
              <a:gd name="T71" fmla="*/ 158 h 197"/>
              <a:gd name="T72" fmla="*/ 73 w 85"/>
              <a:gd name="T73" fmla="*/ 148 h 197"/>
              <a:gd name="T74" fmla="*/ 76 w 85"/>
              <a:gd name="T75" fmla="*/ 140 h 197"/>
              <a:gd name="T76" fmla="*/ 80 w 85"/>
              <a:gd name="T77" fmla="*/ 129 h 197"/>
              <a:gd name="T78" fmla="*/ 80 w 85"/>
              <a:gd name="T79" fmla="*/ 118 h 197"/>
              <a:gd name="T80" fmla="*/ 80 w 85"/>
              <a:gd name="T81" fmla="*/ 106 h 197"/>
              <a:gd name="T82" fmla="*/ 80 w 85"/>
              <a:gd name="T83" fmla="*/ 99 h 197"/>
              <a:gd name="T84" fmla="*/ 84 w 85"/>
              <a:gd name="T85" fmla="*/ 99 h 197"/>
              <a:gd name="T86" fmla="*/ 84 w 85"/>
              <a:gd name="T87" fmla="*/ 114 h 197"/>
              <a:gd name="T88" fmla="*/ 84 w 85"/>
              <a:gd name="T89" fmla="*/ 94 h 197"/>
              <a:gd name="T90" fmla="*/ 84 w 85"/>
              <a:gd name="T91" fmla="*/ 122 h 197"/>
              <a:gd name="T92" fmla="*/ 84 w 85"/>
              <a:gd name="T93" fmla="*/ 128 h 197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5"/>
              <a:gd name="T142" fmla="*/ 0 h 197"/>
              <a:gd name="T143" fmla="*/ 85 w 85"/>
              <a:gd name="T144" fmla="*/ 197 h 197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5" h="197">
                <a:moveTo>
                  <a:pt x="84" y="94"/>
                </a:moveTo>
                <a:lnTo>
                  <a:pt x="83" y="88"/>
                </a:lnTo>
                <a:lnTo>
                  <a:pt x="83" y="72"/>
                </a:lnTo>
                <a:lnTo>
                  <a:pt x="81" y="65"/>
                </a:lnTo>
                <a:lnTo>
                  <a:pt x="70" y="64"/>
                </a:lnTo>
                <a:lnTo>
                  <a:pt x="65" y="65"/>
                </a:lnTo>
                <a:lnTo>
                  <a:pt x="61" y="65"/>
                </a:lnTo>
                <a:lnTo>
                  <a:pt x="61" y="50"/>
                </a:lnTo>
                <a:lnTo>
                  <a:pt x="65" y="44"/>
                </a:lnTo>
                <a:lnTo>
                  <a:pt x="66" y="45"/>
                </a:lnTo>
                <a:lnTo>
                  <a:pt x="70" y="40"/>
                </a:lnTo>
                <a:lnTo>
                  <a:pt x="70" y="36"/>
                </a:lnTo>
                <a:lnTo>
                  <a:pt x="73" y="29"/>
                </a:lnTo>
                <a:lnTo>
                  <a:pt x="73" y="23"/>
                </a:lnTo>
                <a:lnTo>
                  <a:pt x="73" y="18"/>
                </a:lnTo>
                <a:lnTo>
                  <a:pt x="18" y="0"/>
                </a:lnTo>
                <a:lnTo>
                  <a:pt x="12" y="6"/>
                </a:lnTo>
                <a:lnTo>
                  <a:pt x="11" y="11"/>
                </a:lnTo>
                <a:lnTo>
                  <a:pt x="11" y="17"/>
                </a:lnTo>
                <a:lnTo>
                  <a:pt x="4" y="30"/>
                </a:lnTo>
                <a:lnTo>
                  <a:pt x="0" y="36"/>
                </a:lnTo>
                <a:lnTo>
                  <a:pt x="1" y="40"/>
                </a:lnTo>
                <a:lnTo>
                  <a:pt x="3" y="40"/>
                </a:lnTo>
                <a:lnTo>
                  <a:pt x="5" y="45"/>
                </a:lnTo>
                <a:lnTo>
                  <a:pt x="4" y="50"/>
                </a:lnTo>
                <a:lnTo>
                  <a:pt x="0" y="55"/>
                </a:lnTo>
                <a:lnTo>
                  <a:pt x="1" y="64"/>
                </a:lnTo>
                <a:lnTo>
                  <a:pt x="7" y="69"/>
                </a:lnTo>
                <a:lnTo>
                  <a:pt x="12" y="71"/>
                </a:lnTo>
                <a:lnTo>
                  <a:pt x="14" y="76"/>
                </a:lnTo>
                <a:lnTo>
                  <a:pt x="18" y="80"/>
                </a:lnTo>
                <a:lnTo>
                  <a:pt x="22" y="80"/>
                </a:lnTo>
                <a:lnTo>
                  <a:pt x="26" y="86"/>
                </a:lnTo>
                <a:lnTo>
                  <a:pt x="38" y="95"/>
                </a:lnTo>
                <a:lnTo>
                  <a:pt x="35" y="101"/>
                </a:lnTo>
                <a:lnTo>
                  <a:pt x="28" y="106"/>
                </a:lnTo>
                <a:lnTo>
                  <a:pt x="26" y="112"/>
                </a:lnTo>
                <a:lnTo>
                  <a:pt x="23" y="112"/>
                </a:lnTo>
                <a:lnTo>
                  <a:pt x="23" y="113"/>
                </a:lnTo>
                <a:lnTo>
                  <a:pt x="20" y="118"/>
                </a:lnTo>
                <a:lnTo>
                  <a:pt x="20" y="124"/>
                </a:lnTo>
                <a:lnTo>
                  <a:pt x="15" y="128"/>
                </a:lnTo>
                <a:lnTo>
                  <a:pt x="14" y="128"/>
                </a:lnTo>
                <a:lnTo>
                  <a:pt x="9" y="131"/>
                </a:lnTo>
                <a:lnTo>
                  <a:pt x="5" y="135"/>
                </a:lnTo>
                <a:lnTo>
                  <a:pt x="3" y="140"/>
                </a:lnTo>
                <a:lnTo>
                  <a:pt x="1" y="147"/>
                </a:lnTo>
                <a:lnTo>
                  <a:pt x="0" y="151"/>
                </a:lnTo>
                <a:lnTo>
                  <a:pt x="0" y="152"/>
                </a:lnTo>
                <a:lnTo>
                  <a:pt x="3" y="158"/>
                </a:lnTo>
                <a:lnTo>
                  <a:pt x="1" y="160"/>
                </a:lnTo>
                <a:lnTo>
                  <a:pt x="12" y="168"/>
                </a:lnTo>
                <a:lnTo>
                  <a:pt x="18" y="170"/>
                </a:lnTo>
                <a:lnTo>
                  <a:pt x="23" y="173"/>
                </a:lnTo>
                <a:lnTo>
                  <a:pt x="31" y="179"/>
                </a:lnTo>
                <a:lnTo>
                  <a:pt x="37" y="178"/>
                </a:lnTo>
                <a:lnTo>
                  <a:pt x="47" y="178"/>
                </a:lnTo>
                <a:lnTo>
                  <a:pt x="49" y="183"/>
                </a:lnTo>
                <a:lnTo>
                  <a:pt x="47" y="192"/>
                </a:lnTo>
                <a:lnTo>
                  <a:pt x="47" y="197"/>
                </a:lnTo>
                <a:lnTo>
                  <a:pt x="53" y="197"/>
                </a:lnTo>
                <a:lnTo>
                  <a:pt x="56" y="193"/>
                </a:lnTo>
                <a:lnTo>
                  <a:pt x="57" y="187"/>
                </a:lnTo>
                <a:lnTo>
                  <a:pt x="61" y="182"/>
                </a:lnTo>
                <a:lnTo>
                  <a:pt x="62" y="171"/>
                </a:lnTo>
                <a:lnTo>
                  <a:pt x="65" y="166"/>
                </a:lnTo>
                <a:lnTo>
                  <a:pt x="62" y="166"/>
                </a:lnTo>
                <a:lnTo>
                  <a:pt x="62" y="163"/>
                </a:lnTo>
                <a:lnTo>
                  <a:pt x="66" y="158"/>
                </a:lnTo>
                <a:lnTo>
                  <a:pt x="72" y="158"/>
                </a:lnTo>
                <a:lnTo>
                  <a:pt x="69" y="152"/>
                </a:lnTo>
                <a:lnTo>
                  <a:pt x="73" y="148"/>
                </a:lnTo>
                <a:lnTo>
                  <a:pt x="70" y="143"/>
                </a:lnTo>
                <a:lnTo>
                  <a:pt x="76" y="140"/>
                </a:lnTo>
                <a:lnTo>
                  <a:pt x="77" y="135"/>
                </a:lnTo>
                <a:lnTo>
                  <a:pt x="80" y="129"/>
                </a:lnTo>
                <a:lnTo>
                  <a:pt x="83" y="124"/>
                </a:lnTo>
                <a:lnTo>
                  <a:pt x="80" y="118"/>
                </a:lnTo>
                <a:lnTo>
                  <a:pt x="81" y="114"/>
                </a:lnTo>
                <a:lnTo>
                  <a:pt x="80" y="106"/>
                </a:lnTo>
                <a:lnTo>
                  <a:pt x="79" y="101"/>
                </a:lnTo>
                <a:lnTo>
                  <a:pt x="80" y="99"/>
                </a:lnTo>
                <a:lnTo>
                  <a:pt x="81" y="95"/>
                </a:lnTo>
                <a:lnTo>
                  <a:pt x="84" y="99"/>
                </a:lnTo>
                <a:lnTo>
                  <a:pt x="83" y="105"/>
                </a:lnTo>
                <a:lnTo>
                  <a:pt x="84" y="114"/>
                </a:lnTo>
                <a:lnTo>
                  <a:pt x="85" y="109"/>
                </a:lnTo>
                <a:lnTo>
                  <a:pt x="84" y="94"/>
                </a:lnTo>
                <a:close/>
                <a:moveTo>
                  <a:pt x="84" y="128"/>
                </a:moveTo>
                <a:lnTo>
                  <a:pt x="84" y="122"/>
                </a:lnTo>
                <a:lnTo>
                  <a:pt x="80" y="139"/>
                </a:lnTo>
                <a:lnTo>
                  <a:pt x="84" y="12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7" name="Freeform 180"/>
          <p:cNvSpPr>
            <a:spLocks noEditPoints="1"/>
          </p:cNvSpPr>
          <p:nvPr/>
        </p:nvSpPr>
        <p:spPr bwMode="auto">
          <a:xfrm>
            <a:off x="6110034" y="3581039"/>
            <a:ext cx="929681" cy="409830"/>
          </a:xfrm>
          <a:custGeom>
            <a:avLst/>
            <a:gdLst>
              <a:gd name="T0" fmla="*/ 540 w 572"/>
              <a:gd name="T1" fmla="*/ 46 h 252"/>
              <a:gd name="T2" fmla="*/ 533 w 572"/>
              <a:gd name="T3" fmla="*/ 69 h 252"/>
              <a:gd name="T4" fmla="*/ 526 w 572"/>
              <a:gd name="T5" fmla="*/ 60 h 252"/>
              <a:gd name="T6" fmla="*/ 511 w 572"/>
              <a:gd name="T7" fmla="*/ 57 h 252"/>
              <a:gd name="T8" fmla="*/ 483 w 572"/>
              <a:gd name="T9" fmla="*/ 56 h 252"/>
              <a:gd name="T10" fmla="*/ 475 w 572"/>
              <a:gd name="T11" fmla="*/ 31 h 252"/>
              <a:gd name="T12" fmla="*/ 483 w 572"/>
              <a:gd name="T13" fmla="*/ 52 h 252"/>
              <a:gd name="T14" fmla="*/ 505 w 572"/>
              <a:gd name="T15" fmla="*/ 41 h 252"/>
              <a:gd name="T16" fmla="*/ 518 w 572"/>
              <a:gd name="T17" fmla="*/ 33 h 252"/>
              <a:gd name="T18" fmla="*/ 530 w 572"/>
              <a:gd name="T19" fmla="*/ 31 h 252"/>
              <a:gd name="T20" fmla="*/ 536 w 572"/>
              <a:gd name="T21" fmla="*/ 31 h 252"/>
              <a:gd name="T22" fmla="*/ 515 w 572"/>
              <a:gd name="T23" fmla="*/ 3 h 252"/>
              <a:gd name="T24" fmla="*/ 165 w 572"/>
              <a:gd name="T25" fmla="*/ 67 h 252"/>
              <a:gd name="T26" fmla="*/ 145 w 572"/>
              <a:gd name="T27" fmla="*/ 91 h 252"/>
              <a:gd name="T28" fmla="*/ 118 w 572"/>
              <a:gd name="T29" fmla="*/ 113 h 252"/>
              <a:gd name="T30" fmla="*/ 96 w 572"/>
              <a:gd name="T31" fmla="*/ 122 h 252"/>
              <a:gd name="T32" fmla="*/ 81 w 572"/>
              <a:gd name="T33" fmla="*/ 142 h 252"/>
              <a:gd name="T34" fmla="*/ 43 w 572"/>
              <a:gd name="T35" fmla="*/ 171 h 252"/>
              <a:gd name="T36" fmla="*/ 15 w 572"/>
              <a:gd name="T37" fmla="*/ 195 h 252"/>
              <a:gd name="T38" fmla="*/ 98 w 572"/>
              <a:gd name="T39" fmla="*/ 204 h 252"/>
              <a:gd name="T40" fmla="*/ 132 w 572"/>
              <a:gd name="T41" fmla="*/ 187 h 252"/>
              <a:gd name="T42" fmla="*/ 232 w 572"/>
              <a:gd name="T43" fmla="*/ 190 h 252"/>
              <a:gd name="T44" fmla="*/ 393 w 572"/>
              <a:gd name="T45" fmla="*/ 250 h 252"/>
              <a:gd name="T46" fmla="*/ 429 w 572"/>
              <a:gd name="T47" fmla="*/ 244 h 252"/>
              <a:gd name="T48" fmla="*/ 434 w 572"/>
              <a:gd name="T49" fmla="*/ 225 h 252"/>
              <a:gd name="T50" fmla="*/ 450 w 572"/>
              <a:gd name="T51" fmla="*/ 195 h 252"/>
              <a:gd name="T52" fmla="*/ 465 w 572"/>
              <a:gd name="T53" fmla="*/ 174 h 252"/>
              <a:gd name="T54" fmla="*/ 476 w 572"/>
              <a:gd name="T55" fmla="*/ 166 h 252"/>
              <a:gd name="T56" fmla="*/ 505 w 572"/>
              <a:gd name="T57" fmla="*/ 153 h 252"/>
              <a:gd name="T58" fmla="*/ 521 w 572"/>
              <a:gd name="T59" fmla="*/ 145 h 252"/>
              <a:gd name="T60" fmla="*/ 521 w 572"/>
              <a:gd name="T61" fmla="*/ 137 h 252"/>
              <a:gd name="T62" fmla="*/ 514 w 572"/>
              <a:gd name="T63" fmla="*/ 133 h 252"/>
              <a:gd name="T64" fmla="*/ 486 w 572"/>
              <a:gd name="T65" fmla="*/ 142 h 252"/>
              <a:gd name="T66" fmla="*/ 488 w 572"/>
              <a:gd name="T67" fmla="*/ 140 h 252"/>
              <a:gd name="T68" fmla="*/ 500 w 572"/>
              <a:gd name="T69" fmla="*/ 124 h 252"/>
              <a:gd name="T70" fmla="*/ 494 w 572"/>
              <a:gd name="T71" fmla="*/ 109 h 252"/>
              <a:gd name="T72" fmla="*/ 491 w 572"/>
              <a:gd name="T73" fmla="*/ 103 h 252"/>
              <a:gd name="T74" fmla="*/ 502 w 572"/>
              <a:gd name="T75" fmla="*/ 91 h 252"/>
              <a:gd name="T76" fmla="*/ 513 w 572"/>
              <a:gd name="T77" fmla="*/ 100 h 252"/>
              <a:gd name="T78" fmla="*/ 541 w 572"/>
              <a:gd name="T79" fmla="*/ 76 h 252"/>
              <a:gd name="T80" fmla="*/ 528 w 572"/>
              <a:gd name="T81" fmla="*/ 0 h 252"/>
              <a:gd name="T82" fmla="*/ 543 w 572"/>
              <a:gd name="T83" fmla="*/ 35 h 252"/>
              <a:gd name="T84" fmla="*/ 559 w 572"/>
              <a:gd name="T85" fmla="*/ 56 h 252"/>
              <a:gd name="T86" fmla="*/ 453 w 572"/>
              <a:gd name="T87" fmla="*/ 194 h 252"/>
              <a:gd name="T88" fmla="*/ 458 w 572"/>
              <a:gd name="T89" fmla="*/ 189 h 252"/>
              <a:gd name="T90" fmla="*/ 505 w 572"/>
              <a:gd name="T91" fmla="*/ 161 h 252"/>
              <a:gd name="T92" fmla="*/ 518 w 572"/>
              <a:gd name="T93" fmla="*/ 166 h 252"/>
              <a:gd name="T94" fmla="*/ 537 w 572"/>
              <a:gd name="T95" fmla="*/ 129 h 252"/>
              <a:gd name="T96" fmla="*/ 545 w 572"/>
              <a:gd name="T97" fmla="*/ 119 h 252"/>
              <a:gd name="T98" fmla="*/ 571 w 572"/>
              <a:gd name="T99" fmla="*/ 75 h 252"/>
              <a:gd name="T100" fmla="*/ 570 w 572"/>
              <a:gd name="T101" fmla="*/ 75 h 252"/>
              <a:gd name="T102" fmla="*/ 571 w 572"/>
              <a:gd name="T103" fmla="*/ 102 h 25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72"/>
              <a:gd name="T157" fmla="*/ 0 h 252"/>
              <a:gd name="T158" fmla="*/ 572 w 572"/>
              <a:gd name="T159" fmla="*/ 252 h 25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72" h="252">
                <a:moveTo>
                  <a:pt x="551" y="72"/>
                </a:moveTo>
                <a:lnTo>
                  <a:pt x="549" y="68"/>
                </a:lnTo>
                <a:lnTo>
                  <a:pt x="548" y="57"/>
                </a:lnTo>
                <a:lnTo>
                  <a:pt x="545" y="52"/>
                </a:lnTo>
                <a:lnTo>
                  <a:pt x="540" y="46"/>
                </a:lnTo>
                <a:lnTo>
                  <a:pt x="540" y="50"/>
                </a:lnTo>
                <a:lnTo>
                  <a:pt x="538" y="53"/>
                </a:lnTo>
                <a:lnTo>
                  <a:pt x="532" y="54"/>
                </a:lnTo>
                <a:lnTo>
                  <a:pt x="532" y="60"/>
                </a:lnTo>
                <a:lnTo>
                  <a:pt x="533" y="69"/>
                </a:lnTo>
                <a:lnTo>
                  <a:pt x="528" y="75"/>
                </a:lnTo>
                <a:lnTo>
                  <a:pt x="526" y="72"/>
                </a:lnTo>
                <a:lnTo>
                  <a:pt x="529" y="68"/>
                </a:lnTo>
                <a:lnTo>
                  <a:pt x="524" y="65"/>
                </a:lnTo>
                <a:lnTo>
                  <a:pt x="526" y="60"/>
                </a:lnTo>
                <a:lnTo>
                  <a:pt x="526" y="54"/>
                </a:lnTo>
                <a:lnTo>
                  <a:pt x="526" y="49"/>
                </a:lnTo>
                <a:lnTo>
                  <a:pt x="519" y="49"/>
                </a:lnTo>
                <a:lnTo>
                  <a:pt x="513" y="52"/>
                </a:lnTo>
                <a:lnTo>
                  <a:pt x="511" y="57"/>
                </a:lnTo>
                <a:lnTo>
                  <a:pt x="500" y="54"/>
                </a:lnTo>
                <a:lnTo>
                  <a:pt x="495" y="58"/>
                </a:lnTo>
                <a:lnTo>
                  <a:pt x="490" y="60"/>
                </a:lnTo>
                <a:lnTo>
                  <a:pt x="484" y="61"/>
                </a:lnTo>
                <a:lnTo>
                  <a:pt x="483" y="56"/>
                </a:lnTo>
                <a:lnTo>
                  <a:pt x="479" y="50"/>
                </a:lnTo>
                <a:lnTo>
                  <a:pt x="476" y="45"/>
                </a:lnTo>
                <a:lnTo>
                  <a:pt x="475" y="39"/>
                </a:lnTo>
                <a:lnTo>
                  <a:pt x="477" y="35"/>
                </a:lnTo>
                <a:lnTo>
                  <a:pt x="475" y="31"/>
                </a:lnTo>
                <a:lnTo>
                  <a:pt x="477" y="34"/>
                </a:lnTo>
                <a:lnTo>
                  <a:pt x="477" y="35"/>
                </a:lnTo>
                <a:lnTo>
                  <a:pt x="479" y="37"/>
                </a:lnTo>
                <a:lnTo>
                  <a:pt x="477" y="42"/>
                </a:lnTo>
                <a:lnTo>
                  <a:pt x="483" y="52"/>
                </a:lnTo>
                <a:lnTo>
                  <a:pt x="488" y="52"/>
                </a:lnTo>
                <a:lnTo>
                  <a:pt x="494" y="53"/>
                </a:lnTo>
                <a:lnTo>
                  <a:pt x="505" y="43"/>
                </a:lnTo>
                <a:lnTo>
                  <a:pt x="499" y="41"/>
                </a:lnTo>
                <a:lnTo>
                  <a:pt x="505" y="41"/>
                </a:lnTo>
                <a:lnTo>
                  <a:pt x="513" y="42"/>
                </a:lnTo>
                <a:lnTo>
                  <a:pt x="509" y="37"/>
                </a:lnTo>
                <a:lnTo>
                  <a:pt x="514" y="38"/>
                </a:lnTo>
                <a:lnTo>
                  <a:pt x="518" y="37"/>
                </a:lnTo>
                <a:lnTo>
                  <a:pt x="518" y="33"/>
                </a:lnTo>
                <a:lnTo>
                  <a:pt x="513" y="27"/>
                </a:lnTo>
                <a:lnTo>
                  <a:pt x="509" y="26"/>
                </a:lnTo>
                <a:lnTo>
                  <a:pt x="514" y="25"/>
                </a:lnTo>
                <a:lnTo>
                  <a:pt x="524" y="31"/>
                </a:lnTo>
                <a:lnTo>
                  <a:pt x="530" y="31"/>
                </a:lnTo>
                <a:lnTo>
                  <a:pt x="526" y="26"/>
                </a:lnTo>
                <a:lnTo>
                  <a:pt x="522" y="22"/>
                </a:lnTo>
                <a:lnTo>
                  <a:pt x="533" y="30"/>
                </a:lnTo>
                <a:lnTo>
                  <a:pt x="537" y="37"/>
                </a:lnTo>
                <a:lnTo>
                  <a:pt x="536" y="31"/>
                </a:lnTo>
                <a:lnTo>
                  <a:pt x="526" y="16"/>
                </a:lnTo>
                <a:lnTo>
                  <a:pt x="526" y="14"/>
                </a:lnTo>
                <a:lnTo>
                  <a:pt x="521" y="12"/>
                </a:lnTo>
                <a:lnTo>
                  <a:pt x="517" y="7"/>
                </a:lnTo>
                <a:lnTo>
                  <a:pt x="515" y="3"/>
                </a:lnTo>
                <a:lnTo>
                  <a:pt x="452" y="16"/>
                </a:lnTo>
                <a:lnTo>
                  <a:pt x="380" y="31"/>
                </a:lnTo>
                <a:lnTo>
                  <a:pt x="237" y="57"/>
                </a:lnTo>
                <a:lnTo>
                  <a:pt x="186" y="65"/>
                </a:lnTo>
                <a:lnTo>
                  <a:pt x="165" y="67"/>
                </a:lnTo>
                <a:lnTo>
                  <a:pt x="155" y="67"/>
                </a:lnTo>
                <a:lnTo>
                  <a:pt x="152" y="73"/>
                </a:lnTo>
                <a:lnTo>
                  <a:pt x="152" y="79"/>
                </a:lnTo>
                <a:lnTo>
                  <a:pt x="151" y="88"/>
                </a:lnTo>
                <a:lnTo>
                  <a:pt x="145" y="91"/>
                </a:lnTo>
                <a:lnTo>
                  <a:pt x="141" y="95"/>
                </a:lnTo>
                <a:lnTo>
                  <a:pt x="137" y="107"/>
                </a:lnTo>
                <a:lnTo>
                  <a:pt x="132" y="113"/>
                </a:lnTo>
                <a:lnTo>
                  <a:pt x="127" y="109"/>
                </a:lnTo>
                <a:lnTo>
                  <a:pt x="118" y="113"/>
                </a:lnTo>
                <a:lnTo>
                  <a:pt x="113" y="117"/>
                </a:lnTo>
                <a:lnTo>
                  <a:pt x="110" y="122"/>
                </a:lnTo>
                <a:lnTo>
                  <a:pt x="106" y="128"/>
                </a:lnTo>
                <a:lnTo>
                  <a:pt x="102" y="128"/>
                </a:lnTo>
                <a:lnTo>
                  <a:pt x="96" y="122"/>
                </a:lnTo>
                <a:lnTo>
                  <a:pt x="92" y="125"/>
                </a:lnTo>
                <a:lnTo>
                  <a:pt x="89" y="128"/>
                </a:lnTo>
                <a:lnTo>
                  <a:pt x="88" y="133"/>
                </a:lnTo>
                <a:lnTo>
                  <a:pt x="83" y="132"/>
                </a:lnTo>
                <a:lnTo>
                  <a:pt x="81" y="142"/>
                </a:lnTo>
                <a:lnTo>
                  <a:pt x="79" y="147"/>
                </a:lnTo>
                <a:lnTo>
                  <a:pt x="73" y="147"/>
                </a:lnTo>
                <a:lnTo>
                  <a:pt x="62" y="155"/>
                </a:lnTo>
                <a:lnTo>
                  <a:pt x="49" y="168"/>
                </a:lnTo>
                <a:lnTo>
                  <a:pt x="43" y="171"/>
                </a:lnTo>
                <a:lnTo>
                  <a:pt x="33" y="171"/>
                </a:lnTo>
                <a:lnTo>
                  <a:pt x="23" y="178"/>
                </a:lnTo>
                <a:lnTo>
                  <a:pt x="18" y="183"/>
                </a:lnTo>
                <a:lnTo>
                  <a:pt x="16" y="189"/>
                </a:lnTo>
                <a:lnTo>
                  <a:pt x="15" y="195"/>
                </a:lnTo>
                <a:lnTo>
                  <a:pt x="11" y="201"/>
                </a:lnTo>
                <a:lnTo>
                  <a:pt x="0" y="204"/>
                </a:lnTo>
                <a:lnTo>
                  <a:pt x="0" y="224"/>
                </a:lnTo>
                <a:lnTo>
                  <a:pt x="80" y="212"/>
                </a:lnTo>
                <a:lnTo>
                  <a:pt x="98" y="204"/>
                </a:lnTo>
                <a:lnTo>
                  <a:pt x="103" y="202"/>
                </a:lnTo>
                <a:lnTo>
                  <a:pt x="111" y="195"/>
                </a:lnTo>
                <a:lnTo>
                  <a:pt x="122" y="191"/>
                </a:lnTo>
                <a:lnTo>
                  <a:pt x="126" y="189"/>
                </a:lnTo>
                <a:lnTo>
                  <a:pt x="132" y="187"/>
                </a:lnTo>
                <a:lnTo>
                  <a:pt x="191" y="180"/>
                </a:lnTo>
                <a:lnTo>
                  <a:pt x="213" y="179"/>
                </a:lnTo>
                <a:lnTo>
                  <a:pt x="218" y="185"/>
                </a:lnTo>
                <a:lnTo>
                  <a:pt x="222" y="182"/>
                </a:lnTo>
                <a:lnTo>
                  <a:pt x="232" y="190"/>
                </a:lnTo>
                <a:lnTo>
                  <a:pt x="233" y="195"/>
                </a:lnTo>
                <a:lnTo>
                  <a:pt x="235" y="201"/>
                </a:lnTo>
                <a:lnTo>
                  <a:pt x="236" y="202"/>
                </a:lnTo>
                <a:lnTo>
                  <a:pt x="309" y="191"/>
                </a:lnTo>
                <a:lnTo>
                  <a:pt x="393" y="250"/>
                </a:lnTo>
                <a:lnTo>
                  <a:pt x="395" y="252"/>
                </a:lnTo>
                <a:lnTo>
                  <a:pt x="399" y="252"/>
                </a:lnTo>
                <a:lnTo>
                  <a:pt x="410" y="247"/>
                </a:lnTo>
                <a:lnTo>
                  <a:pt x="419" y="244"/>
                </a:lnTo>
                <a:lnTo>
                  <a:pt x="429" y="244"/>
                </a:lnTo>
                <a:lnTo>
                  <a:pt x="433" y="241"/>
                </a:lnTo>
                <a:lnTo>
                  <a:pt x="434" y="231"/>
                </a:lnTo>
                <a:lnTo>
                  <a:pt x="431" y="220"/>
                </a:lnTo>
                <a:lnTo>
                  <a:pt x="434" y="225"/>
                </a:lnTo>
                <a:lnTo>
                  <a:pt x="438" y="237"/>
                </a:lnTo>
                <a:lnTo>
                  <a:pt x="438" y="222"/>
                </a:lnTo>
                <a:lnTo>
                  <a:pt x="439" y="217"/>
                </a:lnTo>
                <a:lnTo>
                  <a:pt x="443" y="206"/>
                </a:lnTo>
                <a:lnTo>
                  <a:pt x="450" y="195"/>
                </a:lnTo>
                <a:lnTo>
                  <a:pt x="462" y="186"/>
                </a:lnTo>
                <a:lnTo>
                  <a:pt x="458" y="180"/>
                </a:lnTo>
                <a:lnTo>
                  <a:pt x="462" y="175"/>
                </a:lnTo>
                <a:lnTo>
                  <a:pt x="460" y="172"/>
                </a:lnTo>
                <a:lnTo>
                  <a:pt x="465" y="174"/>
                </a:lnTo>
                <a:lnTo>
                  <a:pt x="461" y="179"/>
                </a:lnTo>
                <a:lnTo>
                  <a:pt x="467" y="180"/>
                </a:lnTo>
                <a:lnTo>
                  <a:pt x="468" y="180"/>
                </a:lnTo>
                <a:lnTo>
                  <a:pt x="472" y="175"/>
                </a:lnTo>
                <a:lnTo>
                  <a:pt x="476" y="166"/>
                </a:lnTo>
                <a:lnTo>
                  <a:pt x="483" y="167"/>
                </a:lnTo>
                <a:lnTo>
                  <a:pt x="495" y="160"/>
                </a:lnTo>
                <a:lnTo>
                  <a:pt x="500" y="160"/>
                </a:lnTo>
                <a:lnTo>
                  <a:pt x="500" y="157"/>
                </a:lnTo>
                <a:lnTo>
                  <a:pt x="505" y="153"/>
                </a:lnTo>
                <a:lnTo>
                  <a:pt x="507" y="159"/>
                </a:lnTo>
                <a:lnTo>
                  <a:pt x="509" y="153"/>
                </a:lnTo>
                <a:lnTo>
                  <a:pt x="514" y="156"/>
                </a:lnTo>
                <a:lnTo>
                  <a:pt x="517" y="156"/>
                </a:lnTo>
                <a:lnTo>
                  <a:pt x="521" y="145"/>
                </a:lnTo>
                <a:lnTo>
                  <a:pt x="526" y="141"/>
                </a:lnTo>
                <a:lnTo>
                  <a:pt x="528" y="136"/>
                </a:lnTo>
                <a:lnTo>
                  <a:pt x="526" y="132"/>
                </a:lnTo>
                <a:lnTo>
                  <a:pt x="524" y="132"/>
                </a:lnTo>
                <a:lnTo>
                  <a:pt x="521" y="137"/>
                </a:lnTo>
                <a:lnTo>
                  <a:pt x="517" y="138"/>
                </a:lnTo>
                <a:lnTo>
                  <a:pt x="518" y="133"/>
                </a:lnTo>
                <a:lnTo>
                  <a:pt x="515" y="128"/>
                </a:lnTo>
                <a:lnTo>
                  <a:pt x="514" y="133"/>
                </a:lnTo>
                <a:lnTo>
                  <a:pt x="510" y="134"/>
                </a:lnTo>
                <a:lnTo>
                  <a:pt x="511" y="140"/>
                </a:lnTo>
                <a:lnTo>
                  <a:pt x="506" y="137"/>
                </a:lnTo>
                <a:lnTo>
                  <a:pt x="496" y="144"/>
                </a:lnTo>
                <a:lnTo>
                  <a:pt x="486" y="142"/>
                </a:lnTo>
                <a:lnTo>
                  <a:pt x="476" y="134"/>
                </a:lnTo>
                <a:lnTo>
                  <a:pt x="472" y="129"/>
                </a:lnTo>
                <a:lnTo>
                  <a:pt x="477" y="133"/>
                </a:lnTo>
                <a:lnTo>
                  <a:pt x="483" y="134"/>
                </a:lnTo>
                <a:lnTo>
                  <a:pt x="488" y="140"/>
                </a:lnTo>
                <a:lnTo>
                  <a:pt x="494" y="140"/>
                </a:lnTo>
                <a:lnTo>
                  <a:pt x="498" y="137"/>
                </a:lnTo>
                <a:lnTo>
                  <a:pt x="506" y="128"/>
                </a:lnTo>
                <a:lnTo>
                  <a:pt x="506" y="122"/>
                </a:lnTo>
                <a:lnTo>
                  <a:pt x="500" y="124"/>
                </a:lnTo>
                <a:lnTo>
                  <a:pt x="502" y="119"/>
                </a:lnTo>
                <a:lnTo>
                  <a:pt x="509" y="118"/>
                </a:lnTo>
                <a:lnTo>
                  <a:pt x="510" y="113"/>
                </a:lnTo>
                <a:lnTo>
                  <a:pt x="499" y="109"/>
                </a:lnTo>
                <a:lnTo>
                  <a:pt x="494" y="109"/>
                </a:lnTo>
                <a:lnTo>
                  <a:pt x="471" y="102"/>
                </a:lnTo>
                <a:lnTo>
                  <a:pt x="469" y="100"/>
                </a:lnTo>
                <a:lnTo>
                  <a:pt x="469" y="99"/>
                </a:lnTo>
                <a:lnTo>
                  <a:pt x="480" y="102"/>
                </a:lnTo>
                <a:lnTo>
                  <a:pt x="491" y="103"/>
                </a:lnTo>
                <a:lnTo>
                  <a:pt x="496" y="100"/>
                </a:lnTo>
                <a:lnTo>
                  <a:pt x="499" y="102"/>
                </a:lnTo>
                <a:lnTo>
                  <a:pt x="498" y="96"/>
                </a:lnTo>
                <a:lnTo>
                  <a:pt x="496" y="92"/>
                </a:lnTo>
                <a:lnTo>
                  <a:pt x="502" y="91"/>
                </a:lnTo>
                <a:lnTo>
                  <a:pt x="499" y="95"/>
                </a:lnTo>
                <a:lnTo>
                  <a:pt x="505" y="99"/>
                </a:lnTo>
                <a:lnTo>
                  <a:pt x="510" y="100"/>
                </a:lnTo>
                <a:lnTo>
                  <a:pt x="510" y="95"/>
                </a:lnTo>
                <a:lnTo>
                  <a:pt x="513" y="100"/>
                </a:lnTo>
                <a:lnTo>
                  <a:pt x="518" y="102"/>
                </a:lnTo>
                <a:lnTo>
                  <a:pt x="530" y="102"/>
                </a:lnTo>
                <a:lnTo>
                  <a:pt x="534" y="96"/>
                </a:lnTo>
                <a:lnTo>
                  <a:pt x="541" y="80"/>
                </a:lnTo>
                <a:lnTo>
                  <a:pt x="541" y="76"/>
                </a:lnTo>
                <a:lnTo>
                  <a:pt x="547" y="77"/>
                </a:lnTo>
                <a:lnTo>
                  <a:pt x="551" y="72"/>
                </a:lnTo>
                <a:close/>
                <a:moveTo>
                  <a:pt x="544" y="33"/>
                </a:moveTo>
                <a:lnTo>
                  <a:pt x="537" y="22"/>
                </a:lnTo>
                <a:lnTo>
                  <a:pt x="528" y="0"/>
                </a:lnTo>
                <a:lnTo>
                  <a:pt x="525" y="0"/>
                </a:lnTo>
                <a:lnTo>
                  <a:pt x="534" y="20"/>
                </a:lnTo>
                <a:lnTo>
                  <a:pt x="538" y="25"/>
                </a:lnTo>
                <a:lnTo>
                  <a:pt x="543" y="35"/>
                </a:lnTo>
                <a:lnTo>
                  <a:pt x="548" y="41"/>
                </a:lnTo>
                <a:lnTo>
                  <a:pt x="545" y="42"/>
                </a:lnTo>
                <a:lnTo>
                  <a:pt x="551" y="43"/>
                </a:lnTo>
                <a:lnTo>
                  <a:pt x="556" y="50"/>
                </a:lnTo>
                <a:lnTo>
                  <a:pt x="559" y="56"/>
                </a:lnTo>
                <a:lnTo>
                  <a:pt x="560" y="54"/>
                </a:lnTo>
                <a:lnTo>
                  <a:pt x="557" y="48"/>
                </a:lnTo>
                <a:lnTo>
                  <a:pt x="544" y="33"/>
                </a:lnTo>
                <a:close/>
                <a:moveTo>
                  <a:pt x="458" y="189"/>
                </a:moveTo>
                <a:lnTo>
                  <a:pt x="453" y="194"/>
                </a:lnTo>
                <a:lnTo>
                  <a:pt x="450" y="199"/>
                </a:lnTo>
                <a:lnTo>
                  <a:pt x="454" y="194"/>
                </a:lnTo>
                <a:lnTo>
                  <a:pt x="465" y="185"/>
                </a:lnTo>
                <a:lnTo>
                  <a:pt x="464" y="185"/>
                </a:lnTo>
                <a:lnTo>
                  <a:pt x="458" y="189"/>
                </a:lnTo>
                <a:close/>
                <a:moveTo>
                  <a:pt x="498" y="161"/>
                </a:moveTo>
                <a:lnTo>
                  <a:pt x="488" y="166"/>
                </a:lnTo>
                <a:lnTo>
                  <a:pt x="484" y="168"/>
                </a:lnTo>
                <a:lnTo>
                  <a:pt x="494" y="164"/>
                </a:lnTo>
                <a:lnTo>
                  <a:pt x="505" y="161"/>
                </a:lnTo>
                <a:lnTo>
                  <a:pt x="503" y="161"/>
                </a:lnTo>
                <a:lnTo>
                  <a:pt x="498" y="161"/>
                </a:lnTo>
                <a:close/>
                <a:moveTo>
                  <a:pt x="524" y="148"/>
                </a:moveTo>
                <a:lnTo>
                  <a:pt x="522" y="153"/>
                </a:lnTo>
                <a:lnTo>
                  <a:pt x="518" y="166"/>
                </a:lnTo>
                <a:lnTo>
                  <a:pt x="524" y="149"/>
                </a:lnTo>
                <a:lnTo>
                  <a:pt x="532" y="137"/>
                </a:lnTo>
                <a:lnTo>
                  <a:pt x="528" y="142"/>
                </a:lnTo>
                <a:lnTo>
                  <a:pt x="524" y="148"/>
                </a:lnTo>
                <a:close/>
                <a:moveTo>
                  <a:pt x="537" y="129"/>
                </a:moveTo>
                <a:lnTo>
                  <a:pt x="541" y="124"/>
                </a:lnTo>
                <a:lnTo>
                  <a:pt x="538" y="124"/>
                </a:lnTo>
                <a:lnTo>
                  <a:pt x="537" y="129"/>
                </a:lnTo>
                <a:close/>
                <a:moveTo>
                  <a:pt x="549" y="114"/>
                </a:moveTo>
                <a:lnTo>
                  <a:pt x="545" y="119"/>
                </a:lnTo>
                <a:lnTo>
                  <a:pt x="556" y="110"/>
                </a:lnTo>
                <a:lnTo>
                  <a:pt x="556" y="109"/>
                </a:lnTo>
                <a:lnTo>
                  <a:pt x="555" y="110"/>
                </a:lnTo>
                <a:lnTo>
                  <a:pt x="549" y="114"/>
                </a:lnTo>
                <a:close/>
                <a:moveTo>
                  <a:pt x="571" y="75"/>
                </a:moveTo>
                <a:lnTo>
                  <a:pt x="570" y="69"/>
                </a:lnTo>
                <a:lnTo>
                  <a:pt x="564" y="58"/>
                </a:lnTo>
                <a:lnTo>
                  <a:pt x="566" y="64"/>
                </a:lnTo>
                <a:lnTo>
                  <a:pt x="568" y="69"/>
                </a:lnTo>
                <a:lnTo>
                  <a:pt x="570" y="75"/>
                </a:lnTo>
                <a:lnTo>
                  <a:pt x="571" y="94"/>
                </a:lnTo>
                <a:lnTo>
                  <a:pt x="568" y="99"/>
                </a:lnTo>
                <a:lnTo>
                  <a:pt x="564" y="103"/>
                </a:lnTo>
                <a:lnTo>
                  <a:pt x="564" y="105"/>
                </a:lnTo>
                <a:lnTo>
                  <a:pt x="571" y="102"/>
                </a:lnTo>
                <a:lnTo>
                  <a:pt x="572" y="91"/>
                </a:lnTo>
                <a:lnTo>
                  <a:pt x="571" y="75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Freeform 181"/>
          <p:cNvSpPr>
            <a:spLocks noEditPoints="1"/>
          </p:cNvSpPr>
          <p:nvPr/>
        </p:nvSpPr>
        <p:spPr bwMode="auto">
          <a:xfrm>
            <a:off x="6416716" y="2417562"/>
            <a:ext cx="790778" cy="592740"/>
          </a:xfrm>
          <a:custGeom>
            <a:avLst/>
            <a:gdLst>
              <a:gd name="T0" fmla="*/ 379 w 486"/>
              <a:gd name="T1" fmla="*/ 341 h 364"/>
              <a:gd name="T2" fmla="*/ 381 w 486"/>
              <a:gd name="T3" fmla="*/ 319 h 364"/>
              <a:gd name="T4" fmla="*/ 389 w 486"/>
              <a:gd name="T5" fmla="*/ 303 h 364"/>
              <a:gd name="T6" fmla="*/ 373 w 486"/>
              <a:gd name="T7" fmla="*/ 235 h 364"/>
              <a:gd name="T8" fmla="*/ 371 w 486"/>
              <a:gd name="T9" fmla="*/ 174 h 364"/>
              <a:gd name="T10" fmla="*/ 351 w 486"/>
              <a:gd name="T11" fmla="*/ 110 h 364"/>
              <a:gd name="T12" fmla="*/ 347 w 486"/>
              <a:gd name="T13" fmla="*/ 102 h 364"/>
              <a:gd name="T14" fmla="*/ 337 w 486"/>
              <a:gd name="T15" fmla="*/ 75 h 364"/>
              <a:gd name="T16" fmla="*/ 339 w 486"/>
              <a:gd name="T17" fmla="*/ 57 h 364"/>
              <a:gd name="T18" fmla="*/ 336 w 486"/>
              <a:gd name="T19" fmla="*/ 41 h 364"/>
              <a:gd name="T20" fmla="*/ 329 w 486"/>
              <a:gd name="T21" fmla="*/ 18 h 364"/>
              <a:gd name="T22" fmla="*/ 324 w 486"/>
              <a:gd name="T23" fmla="*/ 3 h 364"/>
              <a:gd name="T24" fmla="*/ 246 w 486"/>
              <a:gd name="T25" fmla="*/ 19 h 364"/>
              <a:gd name="T26" fmla="*/ 213 w 486"/>
              <a:gd name="T27" fmla="*/ 45 h 364"/>
              <a:gd name="T28" fmla="*/ 188 w 486"/>
              <a:gd name="T29" fmla="*/ 90 h 364"/>
              <a:gd name="T30" fmla="*/ 170 w 486"/>
              <a:gd name="T31" fmla="*/ 109 h 364"/>
              <a:gd name="T32" fmla="*/ 176 w 486"/>
              <a:gd name="T33" fmla="*/ 121 h 364"/>
              <a:gd name="T34" fmla="*/ 180 w 486"/>
              <a:gd name="T35" fmla="*/ 121 h 364"/>
              <a:gd name="T36" fmla="*/ 184 w 486"/>
              <a:gd name="T37" fmla="*/ 128 h 364"/>
              <a:gd name="T38" fmla="*/ 184 w 486"/>
              <a:gd name="T39" fmla="*/ 143 h 364"/>
              <a:gd name="T40" fmla="*/ 183 w 486"/>
              <a:gd name="T41" fmla="*/ 159 h 364"/>
              <a:gd name="T42" fmla="*/ 165 w 486"/>
              <a:gd name="T43" fmla="*/ 170 h 364"/>
              <a:gd name="T44" fmla="*/ 153 w 486"/>
              <a:gd name="T45" fmla="*/ 183 h 364"/>
              <a:gd name="T46" fmla="*/ 135 w 486"/>
              <a:gd name="T47" fmla="*/ 188 h 364"/>
              <a:gd name="T48" fmla="*/ 100 w 486"/>
              <a:gd name="T49" fmla="*/ 190 h 364"/>
              <a:gd name="T50" fmla="*/ 47 w 486"/>
              <a:gd name="T51" fmla="*/ 201 h 364"/>
              <a:gd name="T52" fmla="*/ 32 w 486"/>
              <a:gd name="T53" fmla="*/ 209 h 364"/>
              <a:gd name="T54" fmla="*/ 29 w 486"/>
              <a:gd name="T55" fmla="*/ 221 h 364"/>
              <a:gd name="T56" fmla="*/ 40 w 486"/>
              <a:gd name="T57" fmla="*/ 230 h 364"/>
              <a:gd name="T58" fmla="*/ 44 w 486"/>
              <a:gd name="T59" fmla="*/ 250 h 364"/>
              <a:gd name="T60" fmla="*/ 28 w 486"/>
              <a:gd name="T61" fmla="*/ 270 h 364"/>
              <a:gd name="T62" fmla="*/ 2 w 486"/>
              <a:gd name="T63" fmla="*/ 300 h 364"/>
              <a:gd name="T64" fmla="*/ 4 w 486"/>
              <a:gd name="T65" fmla="*/ 322 h 364"/>
              <a:gd name="T66" fmla="*/ 210 w 486"/>
              <a:gd name="T67" fmla="*/ 281 h 364"/>
              <a:gd name="T68" fmla="*/ 272 w 486"/>
              <a:gd name="T69" fmla="*/ 272 h 364"/>
              <a:gd name="T70" fmla="*/ 284 w 486"/>
              <a:gd name="T71" fmla="*/ 281 h 364"/>
              <a:gd name="T72" fmla="*/ 295 w 486"/>
              <a:gd name="T73" fmla="*/ 303 h 364"/>
              <a:gd name="T74" fmla="*/ 316 w 486"/>
              <a:gd name="T75" fmla="*/ 310 h 364"/>
              <a:gd name="T76" fmla="*/ 367 w 486"/>
              <a:gd name="T77" fmla="*/ 316 h 364"/>
              <a:gd name="T78" fmla="*/ 362 w 486"/>
              <a:gd name="T79" fmla="*/ 306 h 364"/>
              <a:gd name="T80" fmla="*/ 371 w 486"/>
              <a:gd name="T81" fmla="*/ 322 h 364"/>
              <a:gd name="T82" fmla="*/ 371 w 486"/>
              <a:gd name="T83" fmla="*/ 349 h 364"/>
              <a:gd name="T84" fmla="*/ 474 w 486"/>
              <a:gd name="T85" fmla="*/ 299 h 364"/>
              <a:gd name="T86" fmla="*/ 458 w 486"/>
              <a:gd name="T87" fmla="*/ 314 h 364"/>
              <a:gd name="T88" fmla="*/ 453 w 486"/>
              <a:gd name="T89" fmla="*/ 311 h 364"/>
              <a:gd name="T90" fmla="*/ 463 w 486"/>
              <a:gd name="T91" fmla="*/ 292 h 364"/>
              <a:gd name="T92" fmla="*/ 421 w 486"/>
              <a:gd name="T93" fmla="*/ 318 h 364"/>
              <a:gd name="T94" fmla="*/ 408 w 486"/>
              <a:gd name="T95" fmla="*/ 326 h 364"/>
              <a:gd name="T96" fmla="*/ 389 w 486"/>
              <a:gd name="T97" fmla="*/ 334 h 364"/>
              <a:gd name="T98" fmla="*/ 382 w 486"/>
              <a:gd name="T99" fmla="*/ 344 h 364"/>
              <a:gd name="T100" fmla="*/ 370 w 486"/>
              <a:gd name="T101" fmla="*/ 361 h 364"/>
              <a:gd name="T102" fmla="*/ 377 w 486"/>
              <a:gd name="T103" fmla="*/ 364 h 364"/>
              <a:gd name="T104" fmla="*/ 408 w 486"/>
              <a:gd name="T105" fmla="*/ 348 h 364"/>
              <a:gd name="T106" fmla="*/ 431 w 486"/>
              <a:gd name="T107" fmla="*/ 334 h 364"/>
              <a:gd name="T108" fmla="*/ 447 w 486"/>
              <a:gd name="T109" fmla="*/ 327 h 364"/>
              <a:gd name="T110" fmla="*/ 463 w 486"/>
              <a:gd name="T111" fmla="*/ 315 h 364"/>
              <a:gd name="T112" fmla="*/ 486 w 486"/>
              <a:gd name="T113" fmla="*/ 293 h 36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86"/>
              <a:gd name="T172" fmla="*/ 0 h 364"/>
              <a:gd name="T173" fmla="*/ 486 w 486"/>
              <a:gd name="T174" fmla="*/ 364 h 36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86" h="364">
                <a:moveTo>
                  <a:pt x="371" y="349"/>
                </a:moveTo>
                <a:lnTo>
                  <a:pt x="374" y="344"/>
                </a:lnTo>
                <a:lnTo>
                  <a:pt x="379" y="341"/>
                </a:lnTo>
                <a:lnTo>
                  <a:pt x="381" y="335"/>
                </a:lnTo>
                <a:lnTo>
                  <a:pt x="386" y="325"/>
                </a:lnTo>
                <a:lnTo>
                  <a:pt x="381" y="319"/>
                </a:lnTo>
                <a:lnTo>
                  <a:pt x="381" y="316"/>
                </a:lnTo>
                <a:lnTo>
                  <a:pt x="389" y="308"/>
                </a:lnTo>
                <a:lnTo>
                  <a:pt x="389" y="303"/>
                </a:lnTo>
                <a:lnTo>
                  <a:pt x="385" y="297"/>
                </a:lnTo>
                <a:lnTo>
                  <a:pt x="375" y="238"/>
                </a:lnTo>
                <a:lnTo>
                  <a:pt x="373" y="235"/>
                </a:lnTo>
                <a:lnTo>
                  <a:pt x="373" y="185"/>
                </a:lnTo>
                <a:lnTo>
                  <a:pt x="374" y="179"/>
                </a:lnTo>
                <a:lnTo>
                  <a:pt x="371" y="174"/>
                </a:lnTo>
                <a:lnTo>
                  <a:pt x="371" y="170"/>
                </a:lnTo>
                <a:lnTo>
                  <a:pt x="359" y="117"/>
                </a:lnTo>
                <a:lnTo>
                  <a:pt x="351" y="110"/>
                </a:lnTo>
                <a:lnTo>
                  <a:pt x="350" y="116"/>
                </a:lnTo>
                <a:lnTo>
                  <a:pt x="347" y="110"/>
                </a:lnTo>
                <a:lnTo>
                  <a:pt x="347" y="102"/>
                </a:lnTo>
                <a:lnTo>
                  <a:pt x="344" y="91"/>
                </a:lnTo>
                <a:lnTo>
                  <a:pt x="341" y="86"/>
                </a:lnTo>
                <a:lnTo>
                  <a:pt x="337" y="75"/>
                </a:lnTo>
                <a:lnTo>
                  <a:pt x="337" y="64"/>
                </a:lnTo>
                <a:lnTo>
                  <a:pt x="340" y="63"/>
                </a:lnTo>
                <a:lnTo>
                  <a:pt x="339" y="57"/>
                </a:lnTo>
                <a:lnTo>
                  <a:pt x="337" y="52"/>
                </a:lnTo>
                <a:lnTo>
                  <a:pt x="337" y="47"/>
                </a:lnTo>
                <a:lnTo>
                  <a:pt x="336" y="41"/>
                </a:lnTo>
                <a:lnTo>
                  <a:pt x="331" y="36"/>
                </a:lnTo>
                <a:lnTo>
                  <a:pt x="329" y="30"/>
                </a:lnTo>
                <a:lnTo>
                  <a:pt x="329" y="18"/>
                </a:lnTo>
                <a:lnTo>
                  <a:pt x="325" y="13"/>
                </a:lnTo>
                <a:lnTo>
                  <a:pt x="325" y="7"/>
                </a:lnTo>
                <a:lnTo>
                  <a:pt x="324" y="3"/>
                </a:lnTo>
                <a:lnTo>
                  <a:pt x="324" y="0"/>
                </a:lnTo>
                <a:lnTo>
                  <a:pt x="283" y="11"/>
                </a:lnTo>
                <a:lnTo>
                  <a:pt x="246" y="19"/>
                </a:lnTo>
                <a:lnTo>
                  <a:pt x="241" y="19"/>
                </a:lnTo>
                <a:lnTo>
                  <a:pt x="230" y="25"/>
                </a:lnTo>
                <a:lnTo>
                  <a:pt x="213" y="45"/>
                </a:lnTo>
                <a:lnTo>
                  <a:pt x="195" y="74"/>
                </a:lnTo>
                <a:lnTo>
                  <a:pt x="196" y="80"/>
                </a:lnTo>
                <a:lnTo>
                  <a:pt x="188" y="90"/>
                </a:lnTo>
                <a:lnTo>
                  <a:pt x="185" y="94"/>
                </a:lnTo>
                <a:lnTo>
                  <a:pt x="180" y="99"/>
                </a:lnTo>
                <a:lnTo>
                  <a:pt x="170" y="109"/>
                </a:lnTo>
                <a:lnTo>
                  <a:pt x="169" y="114"/>
                </a:lnTo>
                <a:lnTo>
                  <a:pt x="175" y="118"/>
                </a:lnTo>
                <a:lnTo>
                  <a:pt x="176" y="121"/>
                </a:lnTo>
                <a:lnTo>
                  <a:pt x="175" y="116"/>
                </a:lnTo>
                <a:lnTo>
                  <a:pt x="180" y="113"/>
                </a:lnTo>
                <a:lnTo>
                  <a:pt x="180" y="121"/>
                </a:lnTo>
                <a:lnTo>
                  <a:pt x="188" y="117"/>
                </a:lnTo>
                <a:lnTo>
                  <a:pt x="184" y="122"/>
                </a:lnTo>
                <a:lnTo>
                  <a:pt x="184" y="128"/>
                </a:lnTo>
                <a:lnTo>
                  <a:pt x="179" y="129"/>
                </a:lnTo>
                <a:lnTo>
                  <a:pt x="184" y="140"/>
                </a:lnTo>
                <a:lnTo>
                  <a:pt x="184" y="143"/>
                </a:lnTo>
                <a:lnTo>
                  <a:pt x="187" y="148"/>
                </a:lnTo>
                <a:lnTo>
                  <a:pt x="187" y="154"/>
                </a:lnTo>
                <a:lnTo>
                  <a:pt x="183" y="159"/>
                </a:lnTo>
                <a:lnTo>
                  <a:pt x="177" y="159"/>
                </a:lnTo>
                <a:lnTo>
                  <a:pt x="172" y="164"/>
                </a:lnTo>
                <a:lnTo>
                  <a:pt x="165" y="170"/>
                </a:lnTo>
                <a:lnTo>
                  <a:pt x="162" y="175"/>
                </a:lnTo>
                <a:lnTo>
                  <a:pt x="158" y="181"/>
                </a:lnTo>
                <a:lnTo>
                  <a:pt x="153" y="183"/>
                </a:lnTo>
                <a:lnTo>
                  <a:pt x="149" y="189"/>
                </a:lnTo>
                <a:lnTo>
                  <a:pt x="145" y="188"/>
                </a:lnTo>
                <a:lnTo>
                  <a:pt x="135" y="188"/>
                </a:lnTo>
                <a:lnTo>
                  <a:pt x="124" y="190"/>
                </a:lnTo>
                <a:lnTo>
                  <a:pt x="114" y="197"/>
                </a:lnTo>
                <a:lnTo>
                  <a:pt x="100" y="190"/>
                </a:lnTo>
                <a:lnTo>
                  <a:pt x="78" y="192"/>
                </a:lnTo>
                <a:lnTo>
                  <a:pt x="58" y="196"/>
                </a:lnTo>
                <a:lnTo>
                  <a:pt x="47" y="201"/>
                </a:lnTo>
                <a:lnTo>
                  <a:pt x="42" y="204"/>
                </a:lnTo>
                <a:lnTo>
                  <a:pt x="36" y="205"/>
                </a:lnTo>
                <a:lnTo>
                  <a:pt x="32" y="209"/>
                </a:lnTo>
                <a:lnTo>
                  <a:pt x="27" y="211"/>
                </a:lnTo>
                <a:lnTo>
                  <a:pt x="27" y="212"/>
                </a:lnTo>
                <a:lnTo>
                  <a:pt x="29" y="221"/>
                </a:lnTo>
                <a:lnTo>
                  <a:pt x="28" y="226"/>
                </a:lnTo>
                <a:lnTo>
                  <a:pt x="40" y="227"/>
                </a:lnTo>
                <a:lnTo>
                  <a:pt x="40" y="230"/>
                </a:lnTo>
                <a:lnTo>
                  <a:pt x="38" y="232"/>
                </a:lnTo>
                <a:lnTo>
                  <a:pt x="44" y="245"/>
                </a:lnTo>
                <a:lnTo>
                  <a:pt x="44" y="250"/>
                </a:lnTo>
                <a:lnTo>
                  <a:pt x="35" y="261"/>
                </a:lnTo>
                <a:lnTo>
                  <a:pt x="32" y="266"/>
                </a:lnTo>
                <a:lnTo>
                  <a:pt x="28" y="270"/>
                </a:lnTo>
                <a:lnTo>
                  <a:pt x="23" y="277"/>
                </a:lnTo>
                <a:lnTo>
                  <a:pt x="13" y="288"/>
                </a:lnTo>
                <a:lnTo>
                  <a:pt x="2" y="300"/>
                </a:lnTo>
                <a:lnTo>
                  <a:pt x="0" y="301"/>
                </a:lnTo>
                <a:lnTo>
                  <a:pt x="1" y="303"/>
                </a:lnTo>
                <a:lnTo>
                  <a:pt x="4" y="322"/>
                </a:lnTo>
                <a:lnTo>
                  <a:pt x="52" y="314"/>
                </a:lnTo>
                <a:lnTo>
                  <a:pt x="127" y="299"/>
                </a:lnTo>
                <a:lnTo>
                  <a:pt x="210" y="281"/>
                </a:lnTo>
                <a:lnTo>
                  <a:pt x="265" y="269"/>
                </a:lnTo>
                <a:lnTo>
                  <a:pt x="267" y="270"/>
                </a:lnTo>
                <a:lnTo>
                  <a:pt x="272" y="272"/>
                </a:lnTo>
                <a:lnTo>
                  <a:pt x="274" y="277"/>
                </a:lnTo>
                <a:lnTo>
                  <a:pt x="279" y="276"/>
                </a:lnTo>
                <a:lnTo>
                  <a:pt x="284" y="281"/>
                </a:lnTo>
                <a:lnTo>
                  <a:pt x="290" y="292"/>
                </a:lnTo>
                <a:lnTo>
                  <a:pt x="291" y="297"/>
                </a:lnTo>
                <a:lnTo>
                  <a:pt x="295" y="303"/>
                </a:lnTo>
                <a:lnTo>
                  <a:pt x="305" y="307"/>
                </a:lnTo>
                <a:lnTo>
                  <a:pt x="310" y="307"/>
                </a:lnTo>
                <a:lnTo>
                  <a:pt x="316" y="310"/>
                </a:lnTo>
                <a:lnTo>
                  <a:pt x="316" y="312"/>
                </a:lnTo>
                <a:lnTo>
                  <a:pt x="371" y="330"/>
                </a:lnTo>
                <a:lnTo>
                  <a:pt x="367" y="316"/>
                </a:lnTo>
                <a:lnTo>
                  <a:pt x="362" y="312"/>
                </a:lnTo>
                <a:lnTo>
                  <a:pt x="360" y="307"/>
                </a:lnTo>
                <a:lnTo>
                  <a:pt x="362" y="306"/>
                </a:lnTo>
                <a:lnTo>
                  <a:pt x="363" y="310"/>
                </a:lnTo>
                <a:lnTo>
                  <a:pt x="368" y="314"/>
                </a:lnTo>
                <a:lnTo>
                  <a:pt x="371" y="322"/>
                </a:lnTo>
                <a:lnTo>
                  <a:pt x="373" y="338"/>
                </a:lnTo>
                <a:lnTo>
                  <a:pt x="370" y="349"/>
                </a:lnTo>
                <a:lnTo>
                  <a:pt x="371" y="349"/>
                </a:lnTo>
                <a:close/>
                <a:moveTo>
                  <a:pt x="481" y="297"/>
                </a:moveTo>
                <a:lnTo>
                  <a:pt x="476" y="300"/>
                </a:lnTo>
                <a:lnTo>
                  <a:pt x="474" y="299"/>
                </a:lnTo>
                <a:lnTo>
                  <a:pt x="469" y="300"/>
                </a:lnTo>
                <a:lnTo>
                  <a:pt x="463" y="303"/>
                </a:lnTo>
                <a:lnTo>
                  <a:pt x="458" y="314"/>
                </a:lnTo>
                <a:lnTo>
                  <a:pt x="454" y="315"/>
                </a:lnTo>
                <a:lnTo>
                  <a:pt x="449" y="315"/>
                </a:lnTo>
                <a:lnTo>
                  <a:pt x="453" y="311"/>
                </a:lnTo>
                <a:lnTo>
                  <a:pt x="458" y="306"/>
                </a:lnTo>
                <a:lnTo>
                  <a:pt x="458" y="300"/>
                </a:lnTo>
                <a:lnTo>
                  <a:pt x="463" y="292"/>
                </a:lnTo>
                <a:lnTo>
                  <a:pt x="447" y="310"/>
                </a:lnTo>
                <a:lnTo>
                  <a:pt x="436" y="315"/>
                </a:lnTo>
                <a:lnTo>
                  <a:pt x="421" y="318"/>
                </a:lnTo>
                <a:lnTo>
                  <a:pt x="416" y="320"/>
                </a:lnTo>
                <a:lnTo>
                  <a:pt x="413" y="326"/>
                </a:lnTo>
                <a:lnTo>
                  <a:pt x="408" y="326"/>
                </a:lnTo>
                <a:lnTo>
                  <a:pt x="398" y="331"/>
                </a:lnTo>
                <a:lnTo>
                  <a:pt x="393" y="330"/>
                </a:lnTo>
                <a:lnTo>
                  <a:pt x="389" y="334"/>
                </a:lnTo>
                <a:lnTo>
                  <a:pt x="389" y="339"/>
                </a:lnTo>
                <a:lnTo>
                  <a:pt x="383" y="337"/>
                </a:lnTo>
                <a:lnTo>
                  <a:pt x="382" y="344"/>
                </a:lnTo>
                <a:lnTo>
                  <a:pt x="373" y="349"/>
                </a:lnTo>
                <a:lnTo>
                  <a:pt x="371" y="356"/>
                </a:lnTo>
                <a:lnTo>
                  <a:pt x="370" y="361"/>
                </a:lnTo>
                <a:lnTo>
                  <a:pt x="373" y="361"/>
                </a:lnTo>
                <a:lnTo>
                  <a:pt x="382" y="360"/>
                </a:lnTo>
                <a:lnTo>
                  <a:pt x="377" y="364"/>
                </a:lnTo>
                <a:lnTo>
                  <a:pt x="387" y="358"/>
                </a:lnTo>
                <a:lnTo>
                  <a:pt x="406" y="348"/>
                </a:lnTo>
                <a:lnTo>
                  <a:pt x="408" y="348"/>
                </a:lnTo>
                <a:lnTo>
                  <a:pt x="415" y="344"/>
                </a:lnTo>
                <a:lnTo>
                  <a:pt x="420" y="341"/>
                </a:lnTo>
                <a:lnTo>
                  <a:pt x="431" y="334"/>
                </a:lnTo>
                <a:lnTo>
                  <a:pt x="436" y="333"/>
                </a:lnTo>
                <a:lnTo>
                  <a:pt x="442" y="329"/>
                </a:lnTo>
                <a:lnTo>
                  <a:pt x="447" y="327"/>
                </a:lnTo>
                <a:lnTo>
                  <a:pt x="458" y="320"/>
                </a:lnTo>
                <a:lnTo>
                  <a:pt x="458" y="316"/>
                </a:lnTo>
                <a:lnTo>
                  <a:pt x="463" y="315"/>
                </a:lnTo>
                <a:lnTo>
                  <a:pt x="474" y="306"/>
                </a:lnTo>
                <a:lnTo>
                  <a:pt x="480" y="303"/>
                </a:lnTo>
                <a:lnTo>
                  <a:pt x="486" y="293"/>
                </a:lnTo>
                <a:lnTo>
                  <a:pt x="481" y="297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9" name="Freeform 182"/>
          <p:cNvSpPr>
            <a:spLocks noEditPoints="1"/>
          </p:cNvSpPr>
          <p:nvPr/>
        </p:nvSpPr>
        <p:spPr bwMode="auto">
          <a:xfrm>
            <a:off x="7023210" y="2632107"/>
            <a:ext cx="368572" cy="199413"/>
          </a:xfrm>
          <a:custGeom>
            <a:avLst/>
            <a:gdLst>
              <a:gd name="T0" fmla="*/ 214 w 226"/>
              <a:gd name="T1" fmla="*/ 66 h 122"/>
              <a:gd name="T2" fmla="*/ 202 w 226"/>
              <a:gd name="T3" fmla="*/ 53 h 122"/>
              <a:gd name="T4" fmla="*/ 191 w 226"/>
              <a:gd name="T5" fmla="*/ 53 h 122"/>
              <a:gd name="T6" fmla="*/ 202 w 226"/>
              <a:gd name="T7" fmla="*/ 57 h 122"/>
              <a:gd name="T8" fmla="*/ 208 w 226"/>
              <a:gd name="T9" fmla="*/ 62 h 122"/>
              <a:gd name="T10" fmla="*/ 206 w 226"/>
              <a:gd name="T11" fmla="*/ 76 h 122"/>
              <a:gd name="T12" fmla="*/ 191 w 226"/>
              <a:gd name="T13" fmla="*/ 83 h 122"/>
              <a:gd name="T14" fmla="*/ 181 w 226"/>
              <a:gd name="T15" fmla="*/ 81 h 122"/>
              <a:gd name="T16" fmla="*/ 172 w 226"/>
              <a:gd name="T17" fmla="*/ 69 h 122"/>
              <a:gd name="T18" fmla="*/ 166 w 226"/>
              <a:gd name="T19" fmla="*/ 62 h 122"/>
              <a:gd name="T20" fmla="*/ 168 w 226"/>
              <a:gd name="T21" fmla="*/ 58 h 122"/>
              <a:gd name="T22" fmla="*/ 151 w 226"/>
              <a:gd name="T23" fmla="*/ 49 h 122"/>
              <a:gd name="T24" fmla="*/ 141 w 226"/>
              <a:gd name="T25" fmla="*/ 49 h 122"/>
              <a:gd name="T26" fmla="*/ 143 w 226"/>
              <a:gd name="T27" fmla="*/ 43 h 122"/>
              <a:gd name="T28" fmla="*/ 145 w 226"/>
              <a:gd name="T29" fmla="*/ 32 h 122"/>
              <a:gd name="T30" fmla="*/ 146 w 226"/>
              <a:gd name="T31" fmla="*/ 26 h 122"/>
              <a:gd name="T32" fmla="*/ 158 w 226"/>
              <a:gd name="T33" fmla="*/ 14 h 122"/>
              <a:gd name="T34" fmla="*/ 154 w 226"/>
              <a:gd name="T35" fmla="*/ 15 h 122"/>
              <a:gd name="T36" fmla="*/ 143 w 226"/>
              <a:gd name="T37" fmla="*/ 12 h 122"/>
              <a:gd name="T38" fmla="*/ 138 w 226"/>
              <a:gd name="T39" fmla="*/ 4 h 122"/>
              <a:gd name="T40" fmla="*/ 137 w 226"/>
              <a:gd name="T41" fmla="*/ 0 h 122"/>
              <a:gd name="T42" fmla="*/ 128 w 226"/>
              <a:gd name="T43" fmla="*/ 4 h 122"/>
              <a:gd name="T44" fmla="*/ 124 w 226"/>
              <a:gd name="T45" fmla="*/ 8 h 122"/>
              <a:gd name="T46" fmla="*/ 115 w 226"/>
              <a:gd name="T47" fmla="*/ 22 h 122"/>
              <a:gd name="T48" fmla="*/ 1 w 226"/>
              <a:gd name="T49" fmla="*/ 47 h 122"/>
              <a:gd name="T50" fmla="*/ 0 w 226"/>
              <a:gd name="T51" fmla="*/ 103 h 122"/>
              <a:gd name="T52" fmla="*/ 36 w 226"/>
              <a:gd name="T53" fmla="*/ 99 h 122"/>
              <a:gd name="T54" fmla="*/ 51 w 226"/>
              <a:gd name="T55" fmla="*/ 95 h 122"/>
              <a:gd name="T56" fmla="*/ 61 w 226"/>
              <a:gd name="T57" fmla="*/ 92 h 122"/>
              <a:gd name="T58" fmla="*/ 97 w 226"/>
              <a:gd name="T59" fmla="*/ 84 h 122"/>
              <a:gd name="T60" fmla="*/ 122 w 226"/>
              <a:gd name="T61" fmla="*/ 79 h 122"/>
              <a:gd name="T62" fmla="*/ 128 w 226"/>
              <a:gd name="T63" fmla="*/ 87 h 122"/>
              <a:gd name="T64" fmla="*/ 132 w 226"/>
              <a:gd name="T65" fmla="*/ 92 h 122"/>
              <a:gd name="T66" fmla="*/ 137 w 226"/>
              <a:gd name="T67" fmla="*/ 96 h 122"/>
              <a:gd name="T68" fmla="*/ 143 w 226"/>
              <a:gd name="T69" fmla="*/ 102 h 122"/>
              <a:gd name="T70" fmla="*/ 150 w 226"/>
              <a:gd name="T71" fmla="*/ 110 h 122"/>
              <a:gd name="T72" fmla="*/ 154 w 226"/>
              <a:gd name="T73" fmla="*/ 108 h 122"/>
              <a:gd name="T74" fmla="*/ 162 w 226"/>
              <a:gd name="T75" fmla="*/ 100 h 122"/>
              <a:gd name="T76" fmla="*/ 170 w 226"/>
              <a:gd name="T77" fmla="*/ 91 h 122"/>
              <a:gd name="T78" fmla="*/ 176 w 226"/>
              <a:gd name="T79" fmla="*/ 92 h 122"/>
              <a:gd name="T80" fmla="*/ 184 w 226"/>
              <a:gd name="T81" fmla="*/ 100 h 122"/>
              <a:gd name="T82" fmla="*/ 189 w 226"/>
              <a:gd name="T83" fmla="*/ 92 h 122"/>
              <a:gd name="T84" fmla="*/ 207 w 226"/>
              <a:gd name="T85" fmla="*/ 84 h 122"/>
              <a:gd name="T86" fmla="*/ 217 w 226"/>
              <a:gd name="T87" fmla="*/ 77 h 122"/>
              <a:gd name="T88" fmla="*/ 218 w 226"/>
              <a:gd name="T89" fmla="*/ 106 h 122"/>
              <a:gd name="T90" fmla="*/ 218 w 226"/>
              <a:gd name="T91" fmla="*/ 113 h 122"/>
              <a:gd name="T92" fmla="*/ 223 w 226"/>
              <a:gd name="T93" fmla="*/ 115 h 122"/>
              <a:gd name="T94" fmla="*/ 222 w 226"/>
              <a:gd name="T95" fmla="*/ 108 h 122"/>
              <a:gd name="T96" fmla="*/ 179 w 226"/>
              <a:gd name="T97" fmla="*/ 113 h 122"/>
              <a:gd name="T98" fmla="*/ 184 w 226"/>
              <a:gd name="T99" fmla="*/ 117 h 122"/>
              <a:gd name="T100" fmla="*/ 185 w 226"/>
              <a:gd name="T101" fmla="*/ 107 h 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6"/>
              <a:gd name="T154" fmla="*/ 0 h 122"/>
              <a:gd name="T155" fmla="*/ 226 w 226"/>
              <a:gd name="T156" fmla="*/ 122 h 1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6" h="122">
                <a:moveTo>
                  <a:pt x="217" y="77"/>
                </a:moveTo>
                <a:lnTo>
                  <a:pt x="214" y="66"/>
                </a:lnTo>
                <a:lnTo>
                  <a:pt x="207" y="57"/>
                </a:lnTo>
                <a:lnTo>
                  <a:pt x="202" y="53"/>
                </a:lnTo>
                <a:lnTo>
                  <a:pt x="196" y="51"/>
                </a:lnTo>
                <a:lnTo>
                  <a:pt x="191" y="53"/>
                </a:lnTo>
                <a:lnTo>
                  <a:pt x="196" y="53"/>
                </a:lnTo>
                <a:lnTo>
                  <a:pt x="202" y="57"/>
                </a:lnTo>
                <a:lnTo>
                  <a:pt x="203" y="62"/>
                </a:lnTo>
                <a:lnTo>
                  <a:pt x="208" y="62"/>
                </a:lnTo>
                <a:lnTo>
                  <a:pt x="211" y="70"/>
                </a:lnTo>
                <a:lnTo>
                  <a:pt x="206" y="76"/>
                </a:lnTo>
                <a:lnTo>
                  <a:pt x="196" y="84"/>
                </a:lnTo>
                <a:lnTo>
                  <a:pt x="191" y="83"/>
                </a:lnTo>
                <a:lnTo>
                  <a:pt x="185" y="83"/>
                </a:lnTo>
                <a:lnTo>
                  <a:pt x="181" y="81"/>
                </a:lnTo>
                <a:lnTo>
                  <a:pt x="177" y="70"/>
                </a:lnTo>
                <a:lnTo>
                  <a:pt x="172" y="69"/>
                </a:lnTo>
                <a:lnTo>
                  <a:pt x="166" y="66"/>
                </a:lnTo>
                <a:lnTo>
                  <a:pt x="166" y="62"/>
                </a:lnTo>
                <a:lnTo>
                  <a:pt x="172" y="65"/>
                </a:lnTo>
                <a:lnTo>
                  <a:pt x="168" y="58"/>
                </a:lnTo>
                <a:lnTo>
                  <a:pt x="157" y="49"/>
                </a:lnTo>
                <a:lnTo>
                  <a:pt x="151" y="49"/>
                </a:lnTo>
                <a:lnTo>
                  <a:pt x="146" y="51"/>
                </a:lnTo>
                <a:lnTo>
                  <a:pt x="141" y="49"/>
                </a:lnTo>
                <a:lnTo>
                  <a:pt x="138" y="43"/>
                </a:lnTo>
                <a:lnTo>
                  <a:pt x="143" y="43"/>
                </a:lnTo>
                <a:lnTo>
                  <a:pt x="141" y="38"/>
                </a:lnTo>
                <a:lnTo>
                  <a:pt x="145" y="32"/>
                </a:lnTo>
                <a:lnTo>
                  <a:pt x="145" y="31"/>
                </a:lnTo>
                <a:lnTo>
                  <a:pt x="146" y="26"/>
                </a:lnTo>
                <a:lnTo>
                  <a:pt x="157" y="19"/>
                </a:lnTo>
                <a:lnTo>
                  <a:pt x="158" y="14"/>
                </a:lnTo>
                <a:lnTo>
                  <a:pt x="153" y="14"/>
                </a:lnTo>
                <a:lnTo>
                  <a:pt x="154" y="15"/>
                </a:lnTo>
                <a:lnTo>
                  <a:pt x="149" y="16"/>
                </a:lnTo>
                <a:lnTo>
                  <a:pt x="143" y="12"/>
                </a:lnTo>
                <a:lnTo>
                  <a:pt x="142" y="7"/>
                </a:lnTo>
                <a:lnTo>
                  <a:pt x="138" y="4"/>
                </a:lnTo>
                <a:lnTo>
                  <a:pt x="139" y="0"/>
                </a:lnTo>
                <a:lnTo>
                  <a:pt x="137" y="0"/>
                </a:lnTo>
                <a:lnTo>
                  <a:pt x="134" y="0"/>
                </a:lnTo>
                <a:lnTo>
                  <a:pt x="128" y="4"/>
                </a:lnTo>
                <a:lnTo>
                  <a:pt x="126" y="9"/>
                </a:lnTo>
                <a:lnTo>
                  <a:pt x="124" y="8"/>
                </a:lnTo>
                <a:lnTo>
                  <a:pt x="120" y="14"/>
                </a:lnTo>
                <a:lnTo>
                  <a:pt x="115" y="22"/>
                </a:lnTo>
                <a:lnTo>
                  <a:pt x="47" y="37"/>
                </a:lnTo>
                <a:lnTo>
                  <a:pt x="1" y="47"/>
                </a:lnTo>
                <a:lnTo>
                  <a:pt x="0" y="53"/>
                </a:lnTo>
                <a:lnTo>
                  <a:pt x="0" y="103"/>
                </a:lnTo>
                <a:lnTo>
                  <a:pt x="2" y="106"/>
                </a:lnTo>
                <a:lnTo>
                  <a:pt x="36" y="99"/>
                </a:lnTo>
                <a:lnTo>
                  <a:pt x="42" y="99"/>
                </a:lnTo>
                <a:lnTo>
                  <a:pt x="51" y="95"/>
                </a:lnTo>
                <a:lnTo>
                  <a:pt x="55" y="95"/>
                </a:lnTo>
                <a:lnTo>
                  <a:pt x="61" y="92"/>
                </a:lnTo>
                <a:lnTo>
                  <a:pt x="90" y="85"/>
                </a:lnTo>
                <a:lnTo>
                  <a:pt x="97" y="84"/>
                </a:lnTo>
                <a:lnTo>
                  <a:pt x="101" y="84"/>
                </a:lnTo>
                <a:lnTo>
                  <a:pt x="122" y="79"/>
                </a:lnTo>
                <a:lnTo>
                  <a:pt x="126" y="81"/>
                </a:lnTo>
                <a:lnTo>
                  <a:pt x="128" y="87"/>
                </a:lnTo>
                <a:lnTo>
                  <a:pt x="131" y="88"/>
                </a:lnTo>
                <a:lnTo>
                  <a:pt x="132" y="92"/>
                </a:lnTo>
                <a:lnTo>
                  <a:pt x="135" y="96"/>
                </a:lnTo>
                <a:lnTo>
                  <a:pt x="137" y="96"/>
                </a:lnTo>
                <a:lnTo>
                  <a:pt x="141" y="99"/>
                </a:lnTo>
                <a:lnTo>
                  <a:pt x="143" y="102"/>
                </a:lnTo>
                <a:lnTo>
                  <a:pt x="149" y="103"/>
                </a:lnTo>
                <a:lnTo>
                  <a:pt x="150" y="110"/>
                </a:lnTo>
                <a:lnTo>
                  <a:pt x="151" y="114"/>
                </a:lnTo>
                <a:lnTo>
                  <a:pt x="154" y="108"/>
                </a:lnTo>
                <a:lnTo>
                  <a:pt x="160" y="108"/>
                </a:lnTo>
                <a:lnTo>
                  <a:pt x="162" y="100"/>
                </a:lnTo>
                <a:lnTo>
                  <a:pt x="168" y="96"/>
                </a:lnTo>
                <a:lnTo>
                  <a:pt x="170" y="91"/>
                </a:lnTo>
                <a:lnTo>
                  <a:pt x="176" y="87"/>
                </a:lnTo>
                <a:lnTo>
                  <a:pt x="176" y="92"/>
                </a:lnTo>
                <a:lnTo>
                  <a:pt x="177" y="103"/>
                </a:lnTo>
                <a:lnTo>
                  <a:pt x="184" y="100"/>
                </a:lnTo>
                <a:lnTo>
                  <a:pt x="188" y="98"/>
                </a:lnTo>
                <a:lnTo>
                  <a:pt x="189" y="92"/>
                </a:lnTo>
                <a:lnTo>
                  <a:pt x="192" y="92"/>
                </a:lnTo>
                <a:lnTo>
                  <a:pt x="207" y="84"/>
                </a:lnTo>
                <a:lnTo>
                  <a:pt x="214" y="83"/>
                </a:lnTo>
                <a:lnTo>
                  <a:pt x="217" y="77"/>
                </a:lnTo>
                <a:close/>
                <a:moveTo>
                  <a:pt x="222" y="108"/>
                </a:moveTo>
                <a:lnTo>
                  <a:pt x="218" y="106"/>
                </a:lnTo>
                <a:lnTo>
                  <a:pt x="219" y="107"/>
                </a:lnTo>
                <a:lnTo>
                  <a:pt x="218" y="113"/>
                </a:lnTo>
                <a:lnTo>
                  <a:pt x="214" y="117"/>
                </a:lnTo>
                <a:lnTo>
                  <a:pt x="223" y="115"/>
                </a:lnTo>
                <a:lnTo>
                  <a:pt x="226" y="114"/>
                </a:lnTo>
                <a:lnTo>
                  <a:pt x="222" y="108"/>
                </a:lnTo>
                <a:close/>
                <a:moveTo>
                  <a:pt x="181" y="108"/>
                </a:moveTo>
                <a:lnTo>
                  <a:pt x="179" y="113"/>
                </a:lnTo>
                <a:lnTo>
                  <a:pt x="175" y="122"/>
                </a:lnTo>
                <a:lnTo>
                  <a:pt x="184" y="117"/>
                </a:lnTo>
                <a:lnTo>
                  <a:pt x="189" y="113"/>
                </a:lnTo>
                <a:lnTo>
                  <a:pt x="185" y="107"/>
                </a:lnTo>
                <a:lnTo>
                  <a:pt x="181" y="10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0" name="Freeform 183"/>
          <p:cNvSpPr>
            <a:spLocks noEditPoints="1"/>
          </p:cNvSpPr>
          <p:nvPr/>
        </p:nvSpPr>
        <p:spPr bwMode="auto">
          <a:xfrm>
            <a:off x="7138734" y="1989859"/>
            <a:ext cx="415331" cy="613369"/>
          </a:xfrm>
          <a:custGeom>
            <a:avLst/>
            <a:gdLst>
              <a:gd name="T0" fmla="*/ 226 w 255"/>
              <a:gd name="T1" fmla="*/ 173 h 377"/>
              <a:gd name="T2" fmla="*/ 222 w 255"/>
              <a:gd name="T3" fmla="*/ 154 h 377"/>
              <a:gd name="T4" fmla="*/ 213 w 255"/>
              <a:gd name="T5" fmla="*/ 152 h 377"/>
              <a:gd name="T6" fmla="*/ 201 w 255"/>
              <a:gd name="T7" fmla="*/ 147 h 377"/>
              <a:gd name="T8" fmla="*/ 196 w 255"/>
              <a:gd name="T9" fmla="*/ 130 h 377"/>
              <a:gd name="T10" fmla="*/ 188 w 255"/>
              <a:gd name="T11" fmla="*/ 125 h 377"/>
              <a:gd name="T12" fmla="*/ 173 w 255"/>
              <a:gd name="T13" fmla="*/ 122 h 377"/>
              <a:gd name="T14" fmla="*/ 169 w 255"/>
              <a:gd name="T15" fmla="*/ 107 h 377"/>
              <a:gd name="T16" fmla="*/ 139 w 255"/>
              <a:gd name="T17" fmla="*/ 15 h 377"/>
              <a:gd name="T18" fmla="*/ 113 w 255"/>
              <a:gd name="T19" fmla="*/ 3 h 377"/>
              <a:gd name="T20" fmla="*/ 97 w 255"/>
              <a:gd name="T21" fmla="*/ 8 h 377"/>
              <a:gd name="T22" fmla="*/ 83 w 255"/>
              <a:gd name="T23" fmla="*/ 19 h 377"/>
              <a:gd name="T24" fmla="*/ 66 w 255"/>
              <a:gd name="T25" fmla="*/ 18 h 377"/>
              <a:gd name="T26" fmla="*/ 52 w 255"/>
              <a:gd name="T27" fmla="*/ 8 h 377"/>
              <a:gd name="T28" fmla="*/ 28 w 255"/>
              <a:gd name="T29" fmla="*/ 109 h 377"/>
              <a:gd name="T30" fmla="*/ 28 w 255"/>
              <a:gd name="T31" fmla="*/ 140 h 377"/>
              <a:gd name="T32" fmla="*/ 29 w 255"/>
              <a:gd name="T33" fmla="*/ 160 h 377"/>
              <a:gd name="T34" fmla="*/ 15 w 255"/>
              <a:gd name="T35" fmla="*/ 182 h 377"/>
              <a:gd name="T36" fmla="*/ 15 w 255"/>
              <a:gd name="T37" fmla="*/ 192 h 377"/>
              <a:gd name="T38" fmla="*/ 14 w 255"/>
              <a:gd name="T39" fmla="*/ 202 h 377"/>
              <a:gd name="T40" fmla="*/ 0 w 255"/>
              <a:gd name="T41" fmla="*/ 206 h 377"/>
              <a:gd name="T42" fmla="*/ 45 w 255"/>
              <a:gd name="T43" fmla="*/ 343 h 377"/>
              <a:gd name="T44" fmla="*/ 49 w 255"/>
              <a:gd name="T45" fmla="*/ 358 h 377"/>
              <a:gd name="T46" fmla="*/ 61 w 255"/>
              <a:gd name="T47" fmla="*/ 371 h 377"/>
              <a:gd name="T48" fmla="*/ 74 w 255"/>
              <a:gd name="T49" fmla="*/ 372 h 377"/>
              <a:gd name="T50" fmla="*/ 74 w 255"/>
              <a:gd name="T51" fmla="*/ 356 h 377"/>
              <a:gd name="T52" fmla="*/ 80 w 255"/>
              <a:gd name="T53" fmla="*/ 337 h 377"/>
              <a:gd name="T54" fmla="*/ 83 w 255"/>
              <a:gd name="T55" fmla="*/ 319 h 377"/>
              <a:gd name="T56" fmla="*/ 95 w 255"/>
              <a:gd name="T57" fmla="*/ 312 h 377"/>
              <a:gd name="T58" fmla="*/ 99 w 255"/>
              <a:gd name="T59" fmla="*/ 307 h 377"/>
              <a:gd name="T60" fmla="*/ 106 w 255"/>
              <a:gd name="T61" fmla="*/ 312 h 377"/>
              <a:gd name="T62" fmla="*/ 98 w 255"/>
              <a:gd name="T63" fmla="*/ 293 h 377"/>
              <a:gd name="T64" fmla="*/ 101 w 255"/>
              <a:gd name="T65" fmla="*/ 288 h 377"/>
              <a:gd name="T66" fmla="*/ 106 w 255"/>
              <a:gd name="T67" fmla="*/ 295 h 377"/>
              <a:gd name="T68" fmla="*/ 113 w 255"/>
              <a:gd name="T69" fmla="*/ 292 h 377"/>
              <a:gd name="T70" fmla="*/ 114 w 255"/>
              <a:gd name="T71" fmla="*/ 289 h 377"/>
              <a:gd name="T72" fmla="*/ 116 w 255"/>
              <a:gd name="T73" fmla="*/ 288 h 377"/>
              <a:gd name="T74" fmla="*/ 123 w 255"/>
              <a:gd name="T75" fmla="*/ 292 h 377"/>
              <a:gd name="T76" fmla="*/ 129 w 255"/>
              <a:gd name="T77" fmla="*/ 281 h 377"/>
              <a:gd name="T78" fmla="*/ 140 w 255"/>
              <a:gd name="T79" fmla="*/ 272 h 377"/>
              <a:gd name="T80" fmla="*/ 139 w 255"/>
              <a:gd name="T81" fmla="*/ 255 h 377"/>
              <a:gd name="T82" fmla="*/ 137 w 255"/>
              <a:gd name="T83" fmla="*/ 240 h 377"/>
              <a:gd name="T84" fmla="*/ 148 w 255"/>
              <a:gd name="T85" fmla="*/ 232 h 377"/>
              <a:gd name="T86" fmla="*/ 151 w 255"/>
              <a:gd name="T87" fmla="*/ 242 h 377"/>
              <a:gd name="T88" fmla="*/ 167 w 255"/>
              <a:gd name="T89" fmla="*/ 248 h 377"/>
              <a:gd name="T90" fmla="*/ 165 w 255"/>
              <a:gd name="T91" fmla="*/ 232 h 377"/>
              <a:gd name="T92" fmla="*/ 174 w 255"/>
              <a:gd name="T93" fmla="*/ 228 h 377"/>
              <a:gd name="T94" fmla="*/ 190 w 255"/>
              <a:gd name="T95" fmla="*/ 232 h 377"/>
              <a:gd name="T96" fmla="*/ 193 w 255"/>
              <a:gd name="T97" fmla="*/ 219 h 377"/>
              <a:gd name="T98" fmla="*/ 197 w 255"/>
              <a:gd name="T99" fmla="*/ 224 h 377"/>
              <a:gd name="T100" fmla="*/ 200 w 255"/>
              <a:gd name="T101" fmla="*/ 208 h 377"/>
              <a:gd name="T102" fmla="*/ 208 w 255"/>
              <a:gd name="T103" fmla="*/ 208 h 377"/>
              <a:gd name="T104" fmla="*/ 217 w 255"/>
              <a:gd name="T105" fmla="*/ 201 h 377"/>
              <a:gd name="T106" fmla="*/ 223 w 255"/>
              <a:gd name="T107" fmla="*/ 198 h 377"/>
              <a:gd name="T108" fmla="*/ 232 w 255"/>
              <a:gd name="T109" fmla="*/ 190 h 377"/>
              <a:gd name="T110" fmla="*/ 232 w 255"/>
              <a:gd name="T111" fmla="*/ 171 h 377"/>
              <a:gd name="T112" fmla="*/ 170 w 255"/>
              <a:gd name="T113" fmla="*/ 238 h 377"/>
              <a:gd name="T114" fmla="*/ 184 w 255"/>
              <a:gd name="T115" fmla="*/ 232 h 377"/>
              <a:gd name="T116" fmla="*/ 251 w 255"/>
              <a:gd name="T117" fmla="*/ 174 h 377"/>
              <a:gd name="T118" fmla="*/ 247 w 255"/>
              <a:gd name="T119" fmla="*/ 185 h 377"/>
              <a:gd name="T120" fmla="*/ 255 w 255"/>
              <a:gd name="T121" fmla="*/ 179 h 37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5"/>
              <a:gd name="T184" fmla="*/ 0 h 377"/>
              <a:gd name="T185" fmla="*/ 255 w 255"/>
              <a:gd name="T186" fmla="*/ 377 h 37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5" h="377">
                <a:moveTo>
                  <a:pt x="234" y="173"/>
                </a:moveTo>
                <a:lnTo>
                  <a:pt x="230" y="178"/>
                </a:lnTo>
                <a:lnTo>
                  <a:pt x="226" y="173"/>
                </a:lnTo>
                <a:lnTo>
                  <a:pt x="231" y="164"/>
                </a:lnTo>
                <a:lnTo>
                  <a:pt x="222" y="155"/>
                </a:lnTo>
                <a:lnTo>
                  <a:pt x="222" y="154"/>
                </a:lnTo>
                <a:lnTo>
                  <a:pt x="217" y="152"/>
                </a:lnTo>
                <a:lnTo>
                  <a:pt x="213" y="152"/>
                </a:lnTo>
                <a:lnTo>
                  <a:pt x="209" y="156"/>
                </a:lnTo>
                <a:lnTo>
                  <a:pt x="204" y="152"/>
                </a:lnTo>
                <a:lnTo>
                  <a:pt x="201" y="147"/>
                </a:lnTo>
                <a:lnTo>
                  <a:pt x="201" y="141"/>
                </a:lnTo>
                <a:lnTo>
                  <a:pt x="197" y="136"/>
                </a:lnTo>
                <a:lnTo>
                  <a:pt x="196" y="130"/>
                </a:lnTo>
                <a:lnTo>
                  <a:pt x="197" y="125"/>
                </a:lnTo>
                <a:lnTo>
                  <a:pt x="193" y="124"/>
                </a:lnTo>
                <a:lnTo>
                  <a:pt x="188" y="125"/>
                </a:lnTo>
                <a:lnTo>
                  <a:pt x="182" y="125"/>
                </a:lnTo>
                <a:lnTo>
                  <a:pt x="177" y="121"/>
                </a:lnTo>
                <a:lnTo>
                  <a:pt x="173" y="122"/>
                </a:lnTo>
                <a:lnTo>
                  <a:pt x="170" y="117"/>
                </a:lnTo>
                <a:lnTo>
                  <a:pt x="171" y="113"/>
                </a:lnTo>
                <a:lnTo>
                  <a:pt x="169" y="107"/>
                </a:lnTo>
                <a:lnTo>
                  <a:pt x="169" y="102"/>
                </a:lnTo>
                <a:lnTo>
                  <a:pt x="162" y="84"/>
                </a:lnTo>
                <a:lnTo>
                  <a:pt x="139" y="15"/>
                </a:lnTo>
                <a:lnTo>
                  <a:pt x="135" y="14"/>
                </a:lnTo>
                <a:lnTo>
                  <a:pt x="124" y="7"/>
                </a:lnTo>
                <a:lnTo>
                  <a:pt x="113" y="3"/>
                </a:lnTo>
                <a:lnTo>
                  <a:pt x="108" y="0"/>
                </a:lnTo>
                <a:lnTo>
                  <a:pt x="101" y="3"/>
                </a:lnTo>
                <a:lnTo>
                  <a:pt x="97" y="8"/>
                </a:lnTo>
                <a:lnTo>
                  <a:pt x="93" y="11"/>
                </a:lnTo>
                <a:lnTo>
                  <a:pt x="87" y="17"/>
                </a:lnTo>
                <a:lnTo>
                  <a:pt x="83" y="19"/>
                </a:lnTo>
                <a:lnTo>
                  <a:pt x="78" y="25"/>
                </a:lnTo>
                <a:lnTo>
                  <a:pt x="71" y="22"/>
                </a:lnTo>
                <a:lnTo>
                  <a:pt x="66" y="18"/>
                </a:lnTo>
                <a:lnTo>
                  <a:pt x="63" y="7"/>
                </a:lnTo>
                <a:lnTo>
                  <a:pt x="57" y="7"/>
                </a:lnTo>
                <a:lnTo>
                  <a:pt x="52" y="8"/>
                </a:lnTo>
                <a:lnTo>
                  <a:pt x="28" y="79"/>
                </a:lnTo>
                <a:lnTo>
                  <a:pt x="32" y="102"/>
                </a:lnTo>
                <a:lnTo>
                  <a:pt x="28" y="109"/>
                </a:lnTo>
                <a:lnTo>
                  <a:pt x="25" y="125"/>
                </a:lnTo>
                <a:lnTo>
                  <a:pt x="28" y="129"/>
                </a:lnTo>
                <a:lnTo>
                  <a:pt x="28" y="140"/>
                </a:lnTo>
                <a:lnTo>
                  <a:pt x="32" y="145"/>
                </a:lnTo>
                <a:lnTo>
                  <a:pt x="26" y="156"/>
                </a:lnTo>
                <a:lnTo>
                  <a:pt x="29" y="160"/>
                </a:lnTo>
                <a:lnTo>
                  <a:pt x="19" y="171"/>
                </a:lnTo>
                <a:lnTo>
                  <a:pt x="17" y="177"/>
                </a:lnTo>
                <a:lnTo>
                  <a:pt x="15" y="182"/>
                </a:lnTo>
                <a:lnTo>
                  <a:pt x="21" y="193"/>
                </a:lnTo>
                <a:lnTo>
                  <a:pt x="15" y="192"/>
                </a:lnTo>
                <a:lnTo>
                  <a:pt x="14" y="192"/>
                </a:lnTo>
                <a:lnTo>
                  <a:pt x="13" y="197"/>
                </a:lnTo>
                <a:lnTo>
                  <a:pt x="14" y="202"/>
                </a:lnTo>
                <a:lnTo>
                  <a:pt x="9" y="204"/>
                </a:lnTo>
                <a:lnTo>
                  <a:pt x="5" y="201"/>
                </a:lnTo>
                <a:lnTo>
                  <a:pt x="0" y="206"/>
                </a:lnTo>
                <a:lnTo>
                  <a:pt x="0" y="209"/>
                </a:lnTo>
                <a:lnTo>
                  <a:pt x="40" y="327"/>
                </a:lnTo>
                <a:lnTo>
                  <a:pt x="45" y="343"/>
                </a:lnTo>
                <a:lnTo>
                  <a:pt x="45" y="349"/>
                </a:lnTo>
                <a:lnTo>
                  <a:pt x="48" y="353"/>
                </a:lnTo>
                <a:lnTo>
                  <a:pt x="49" y="358"/>
                </a:lnTo>
                <a:lnTo>
                  <a:pt x="55" y="362"/>
                </a:lnTo>
                <a:lnTo>
                  <a:pt x="60" y="365"/>
                </a:lnTo>
                <a:lnTo>
                  <a:pt x="61" y="371"/>
                </a:lnTo>
                <a:lnTo>
                  <a:pt x="66" y="376"/>
                </a:lnTo>
                <a:lnTo>
                  <a:pt x="68" y="377"/>
                </a:lnTo>
                <a:lnTo>
                  <a:pt x="74" y="372"/>
                </a:lnTo>
                <a:lnTo>
                  <a:pt x="75" y="366"/>
                </a:lnTo>
                <a:lnTo>
                  <a:pt x="74" y="361"/>
                </a:lnTo>
                <a:lnTo>
                  <a:pt x="74" y="356"/>
                </a:lnTo>
                <a:lnTo>
                  <a:pt x="79" y="352"/>
                </a:lnTo>
                <a:lnTo>
                  <a:pt x="83" y="341"/>
                </a:lnTo>
                <a:lnTo>
                  <a:pt x="80" y="337"/>
                </a:lnTo>
                <a:lnTo>
                  <a:pt x="87" y="326"/>
                </a:lnTo>
                <a:lnTo>
                  <a:pt x="83" y="324"/>
                </a:lnTo>
                <a:lnTo>
                  <a:pt x="83" y="319"/>
                </a:lnTo>
                <a:lnTo>
                  <a:pt x="85" y="314"/>
                </a:lnTo>
                <a:lnTo>
                  <a:pt x="93" y="303"/>
                </a:lnTo>
                <a:lnTo>
                  <a:pt x="95" y="312"/>
                </a:lnTo>
                <a:lnTo>
                  <a:pt x="95" y="307"/>
                </a:lnTo>
                <a:lnTo>
                  <a:pt x="97" y="312"/>
                </a:lnTo>
                <a:lnTo>
                  <a:pt x="99" y="307"/>
                </a:lnTo>
                <a:lnTo>
                  <a:pt x="101" y="301"/>
                </a:lnTo>
                <a:lnTo>
                  <a:pt x="102" y="301"/>
                </a:lnTo>
                <a:lnTo>
                  <a:pt x="106" y="312"/>
                </a:lnTo>
                <a:lnTo>
                  <a:pt x="108" y="307"/>
                </a:lnTo>
                <a:lnTo>
                  <a:pt x="101" y="291"/>
                </a:lnTo>
                <a:lnTo>
                  <a:pt x="98" y="293"/>
                </a:lnTo>
                <a:lnTo>
                  <a:pt x="99" y="288"/>
                </a:lnTo>
                <a:lnTo>
                  <a:pt x="101" y="282"/>
                </a:lnTo>
                <a:lnTo>
                  <a:pt x="101" y="288"/>
                </a:lnTo>
                <a:lnTo>
                  <a:pt x="109" y="305"/>
                </a:lnTo>
                <a:lnTo>
                  <a:pt x="110" y="300"/>
                </a:lnTo>
                <a:lnTo>
                  <a:pt x="106" y="295"/>
                </a:lnTo>
                <a:lnTo>
                  <a:pt x="108" y="288"/>
                </a:lnTo>
                <a:lnTo>
                  <a:pt x="110" y="286"/>
                </a:lnTo>
                <a:lnTo>
                  <a:pt x="113" y="292"/>
                </a:lnTo>
                <a:lnTo>
                  <a:pt x="112" y="297"/>
                </a:lnTo>
                <a:lnTo>
                  <a:pt x="117" y="300"/>
                </a:lnTo>
                <a:lnTo>
                  <a:pt x="114" y="289"/>
                </a:lnTo>
                <a:lnTo>
                  <a:pt x="114" y="284"/>
                </a:lnTo>
                <a:lnTo>
                  <a:pt x="116" y="282"/>
                </a:lnTo>
                <a:lnTo>
                  <a:pt x="116" y="288"/>
                </a:lnTo>
                <a:lnTo>
                  <a:pt x="117" y="293"/>
                </a:lnTo>
                <a:lnTo>
                  <a:pt x="121" y="296"/>
                </a:lnTo>
                <a:lnTo>
                  <a:pt x="123" y="292"/>
                </a:lnTo>
                <a:lnTo>
                  <a:pt x="121" y="285"/>
                </a:lnTo>
                <a:lnTo>
                  <a:pt x="124" y="281"/>
                </a:lnTo>
                <a:lnTo>
                  <a:pt x="129" y="281"/>
                </a:lnTo>
                <a:lnTo>
                  <a:pt x="135" y="284"/>
                </a:lnTo>
                <a:lnTo>
                  <a:pt x="136" y="278"/>
                </a:lnTo>
                <a:lnTo>
                  <a:pt x="140" y="272"/>
                </a:lnTo>
                <a:lnTo>
                  <a:pt x="139" y="267"/>
                </a:lnTo>
                <a:lnTo>
                  <a:pt x="139" y="262"/>
                </a:lnTo>
                <a:lnTo>
                  <a:pt x="139" y="255"/>
                </a:lnTo>
                <a:lnTo>
                  <a:pt x="140" y="251"/>
                </a:lnTo>
                <a:lnTo>
                  <a:pt x="140" y="246"/>
                </a:lnTo>
                <a:lnTo>
                  <a:pt x="137" y="240"/>
                </a:lnTo>
                <a:lnTo>
                  <a:pt x="146" y="236"/>
                </a:lnTo>
                <a:lnTo>
                  <a:pt x="144" y="227"/>
                </a:lnTo>
                <a:lnTo>
                  <a:pt x="148" y="232"/>
                </a:lnTo>
                <a:lnTo>
                  <a:pt x="147" y="238"/>
                </a:lnTo>
                <a:lnTo>
                  <a:pt x="152" y="236"/>
                </a:lnTo>
                <a:lnTo>
                  <a:pt x="151" y="242"/>
                </a:lnTo>
                <a:lnTo>
                  <a:pt x="148" y="246"/>
                </a:lnTo>
                <a:lnTo>
                  <a:pt x="159" y="246"/>
                </a:lnTo>
                <a:lnTo>
                  <a:pt x="167" y="248"/>
                </a:lnTo>
                <a:lnTo>
                  <a:pt x="165" y="243"/>
                </a:lnTo>
                <a:lnTo>
                  <a:pt x="163" y="238"/>
                </a:lnTo>
                <a:lnTo>
                  <a:pt x="165" y="232"/>
                </a:lnTo>
                <a:lnTo>
                  <a:pt x="165" y="227"/>
                </a:lnTo>
                <a:lnTo>
                  <a:pt x="169" y="232"/>
                </a:lnTo>
                <a:lnTo>
                  <a:pt x="174" y="228"/>
                </a:lnTo>
                <a:lnTo>
                  <a:pt x="173" y="223"/>
                </a:lnTo>
                <a:lnTo>
                  <a:pt x="186" y="227"/>
                </a:lnTo>
                <a:lnTo>
                  <a:pt x="190" y="232"/>
                </a:lnTo>
                <a:lnTo>
                  <a:pt x="192" y="227"/>
                </a:lnTo>
                <a:lnTo>
                  <a:pt x="190" y="221"/>
                </a:lnTo>
                <a:lnTo>
                  <a:pt x="193" y="219"/>
                </a:lnTo>
                <a:lnTo>
                  <a:pt x="194" y="224"/>
                </a:lnTo>
                <a:lnTo>
                  <a:pt x="196" y="219"/>
                </a:lnTo>
                <a:lnTo>
                  <a:pt x="197" y="224"/>
                </a:lnTo>
                <a:lnTo>
                  <a:pt x="198" y="219"/>
                </a:lnTo>
                <a:lnTo>
                  <a:pt x="196" y="213"/>
                </a:lnTo>
                <a:lnTo>
                  <a:pt x="200" y="208"/>
                </a:lnTo>
                <a:lnTo>
                  <a:pt x="204" y="213"/>
                </a:lnTo>
                <a:lnTo>
                  <a:pt x="207" y="213"/>
                </a:lnTo>
                <a:lnTo>
                  <a:pt x="208" y="208"/>
                </a:lnTo>
                <a:lnTo>
                  <a:pt x="212" y="208"/>
                </a:lnTo>
                <a:lnTo>
                  <a:pt x="212" y="204"/>
                </a:lnTo>
                <a:lnTo>
                  <a:pt x="217" y="201"/>
                </a:lnTo>
                <a:lnTo>
                  <a:pt x="217" y="197"/>
                </a:lnTo>
                <a:lnTo>
                  <a:pt x="223" y="198"/>
                </a:lnTo>
                <a:lnTo>
                  <a:pt x="219" y="193"/>
                </a:lnTo>
                <a:lnTo>
                  <a:pt x="227" y="194"/>
                </a:lnTo>
                <a:lnTo>
                  <a:pt x="232" y="190"/>
                </a:lnTo>
                <a:lnTo>
                  <a:pt x="238" y="181"/>
                </a:lnTo>
                <a:lnTo>
                  <a:pt x="238" y="175"/>
                </a:lnTo>
                <a:lnTo>
                  <a:pt x="232" y="171"/>
                </a:lnTo>
                <a:lnTo>
                  <a:pt x="234" y="173"/>
                </a:lnTo>
                <a:close/>
                <a:moveTo>
                  <a:pt x="177" y="228"/>
                </a:moveTo>
                <a:lnTo>
                  <a:pt x="170" y="238"/>
                </a:lnTo>
                <a:lnTo>
                  <a:pt x="173" y="243"/>
                </a:lnTo>
                <a:lnTo>
                  <a:pt x="182" y="238"/>
                </a:lnTo>
                <a:lnTo>
                  <a:pt x="184" y="232"/>
                </a:lnTo>
                <a:lnTo>
                  <a:pt x="178" y="228"/>
                </a:lnTo>
                <a:lnTo>
                  <a:pt x="177" y="228"/>
                </a:lnTo>
                <a:close/>
                <a:moveTo>
                  <a:pt x="251" y="174"/>
                </a:moveTo>
                <a:lnTo>
                  <a:pt x="251" y="174"/>
                </a:lnTo>
                <a:lnTo>
                  <a:pt x="249" y="178"/>
                </a:lnTo>
                <a:lnTo>
                  <a:pt x="247" y="185"/>
                </a:lnTo>
                <a:lnTo>
                  <a:pt x="250" y="190"/>
                </a:lnTo>
                <a:lnTo>
                  <a:pt x="255" y="185"/>
                </a:lnTo>
                <a:lnTo>
                  <a:pt x="255" y="179"/>
                </a:lnTo>
                <a:lnTo>
                  <a:pt x="251" y="174"/>
                </a:lnTo>
                <a:close/>
              </a:path>
            </a:pathLst>
          </a:custGeom>
          <a:solidFill>
            <a:srgbClr val="A6A6A6"/>
          </a:solidFill>
          <a:ln w="4763">
            <a:solidFill>
              <a:srgbClr val="FFFFFF"/>
            </a:solidFill>
            <a:round/>
            <a:headEnd/>
            <a:tailEnd/>
          </a:ln>
        </p:spPr>
        <p:txBody>
          <a:bodyPr lIns="91425" tIns="45713" rIns="91425" bIns="45713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86" name="Picture 285" descr="game changers color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92" r="40634"/>
          <a:stretch/>
        </p:blipFill>
        <p:spPr>
          <a:xfrm>
            <a:off x="424805" y="262627"/>
            <a:ext cx="767667" cy="735426"/>
          </a:xfrm>
          <a:prstGeom prst="rect">
            <a:avLst/>
          </a:prstGeom>
        </p:spPr>
      </p:pic>
      <p:cxnSp>
        <p:nvCxnSpPr>
          <p:cNvPr id="282" name="Straight Connector 281"/>
          <p:cNvCxnSpPr/>
          <p:nvPr/>
        </p:nvCxnSpPr>
        <p:spPr>
          <a:xfrm>
            <a:off x="6799544" y="3300014"/>
            <a:ext cx="334149" cy="33006"/>
          </a:xfrm>
          <a:prstGeom prst="line">
            <a:avLst/>
          </a:prstGeom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3" name="TextBox 282"/>
          <p:cNvSpPr txBox="1"/>
          <p:nvPr/>
        </p:nvSpPr>
        <p:spPr>
          <a:xfrm>
            <a:off x="7114780" y="3164337"/>
            <a:ext cx="593084" cy="307777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400" dirty="0">
                <a:solidFill>
                  <a:srgbClr val="FFFFFF"/>
                </a:solidFill>
                <a:latin typeface="Rockwell"/>
                <a:cs typeface="Rockwell"/>
              </a:rPr>
              <a:t>DC</a:t>
            </a:r>
          </a:p>
        </p:txBody>
      </p:sp>
      <p:sp>
        <p:nvSpPr>
          <p:cNvPr id="285" name="Rectangle 284"/>
          <p:cNvSpPr/>
          <p:nvPr/>
        </p:nvSpPr>
        <p:spPr>
          <a:xfrm rot="5400000">
            <a:off x="6767052" y="3285577"/>
            <a:ext cx="27430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116323" y="5945649"/>
            <a:ext cx="170533" cy="166407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>
                <a:lumMod val="65000"/>
              </a:schemeClr>
            </a:bgClr>
          </a:patt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273100" y="5883456"/>
            <a:ext cx="2404915" cy="461665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States with Campus-Based Initiatives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111941" y="5545621"/>
            <a:ext cx="170533" cy="166407"/>
          </a:xfrm>
          <a:prstGeom prst="rect">
            <a:avLst/>
          </a:prstGeom>
          <a:solidFill>
            <a:srgbClr val="BF0004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6268720" y="5483428"/>
            <a:ext cx="2409294" cy="276999"/>
          </a:xfrm>
          <a:prstGeom prst="rect">
            <a:avLst/>
          </a:prstGeom>
          <a:noFill/>
        </p:spPr>
        <p:txBody>
          <a:bodyPr wrap="square" lIns="91425" tIns="45713" rIns="91425" bIns="45713" rtlCol="0">
            <a:spAutoFit/>
          </a:bodyPr>
          <a:lstStyle/>
          <a:p>
            <a:r>
              <a:rPr lang="en-US" sz="1200" i="1" dirty="0">
                <a:solidFill>
                  <a:srgbClr val="FFFFFF"/>
                </a:solidFill>
                <a:latin typeface="Rockwell"/>
                <a:cs typeface="Rockwell"/>
              </a:rPr>
              <a:t>Statewide Initiatives</a:t>
            </a:r>
          </a:p>
        </p:txBody>
      </p:sp>
    </p:spTree>
    <p:extLst>
      <p:ext uri="{BB962C8B-B14F-4D97-AF65-F5344CB8AC3E}">
        <p14:creationId xmlns:p14="http://schemas.microsoft.com/office/powerpoint/2010/main" val="98475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to Students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2747936" cy="44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0836" y="1524000"/>
            <a:ext cx="23158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98273"/>
            <a:ext cx="1902522" cy="460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43400" y="5693802"/>
            <a:ext cx="2655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</a:rPr>
              <a:t>Banners, posters and digital signs: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6"/>
          <a:srcRect l="25544" t="61920" r="44732" b="22300"/>
          <a:stretch/>
        </p:blipFill>
        <p:spPr bwMode="auto">
          <a:xfrm>
            <a:off x="3823700" y="3886199"/>
            <a:ext cx="2700191" cy="1406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6" descr="http://likesreviewer.com/wp-content/uploads/2013/06/is32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80" y="4837938"/>
            <a:ext cx="57215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35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51766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+mn-lt"/>
              </a:rPr>
              <a:t>Building a Culture of Timely Graduation</a:t>
            </a:r>
            <a:endParaRPr lang="en-US" sz="3600" b="1" dirty="0"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17" y="1477329"/>
            <a:ext cx="2947623" cy="135013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32181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Background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PUC has long served a population of underserved students: first-generation, commuter, low socio-economic status, and racial minorities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Steady transition from part-time non-traditional to traditional full-time students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Fall 2013 began focus on timely graduation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1970" y="3159760"/>
            <a:ext cx="3801110" cy="2839239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Institution by the Numbers</a:t>
            </a:r>
          </a:p>
          <a:p>
            <a:pPr defTabSz="914400"/>
            <a:endParaRPr lang="en-US" sz="1050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Located in Hammond, IN</a:t>
            </a: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endParaRPr lang="en-US" sz="1000" b="1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Public Master’s University</a:t>
            </a: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endParaRPr lang="en-US" sz="1000" b="1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8,600 undergraduate enrollment</a:t>
            </a: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endParaRPr lang="en-US" sz="1000" b="1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31% overall graduation rate</a:t>
            </a: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endParaRPr lang="en-US" sz="1000" b="1" dirty="0" smtClean="0">
              <a:solidFill>
                <a:prstClr val="black"/>
              </a:solidFill>
              <a:latin typeface="Calibri"/>
            </a:endParaRPr>
          </a:p>
          <a:p>
            <a:pPr marL="171450" indent="-171450" defTabSz="91440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74% first-year retention rate</a:t>
            </a:r>
            <a:endParaRPr lang="en-US" sz="20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92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  <a:cs typeface="Arial" pitchFamily="34" charset="0"/>
              </a:rPr>
              <a:t>Purdue University Calumet</a:t>
            </a:r>
            <a:br>
              <a:rPr lang="en-US" sz="3600" b="1" dirty="0" smtClean="0">
                <a:latin typeface="+mn-lt"/>
                <a:cs typeface="Arial" pitchFamily="34" charset="0"/>
              </a:rPr>
            </a:br>
            <a:r>
              <a:rPr lang="en-US" sz="3600" b="1" dirty="0" smtClean="0">
                <a:latin typeface="+mn-lt"/>
                <a:cs typeface="Arial" pitchFamily="34" charset="0"/>
              </a:rPr>
              <a:t>Full-Time is 15</a:t>
            </a:r>
            <a:endParaRPr lang="en-US" sz="3600" b="1" dirty="0">
              <a:latin typeface="+mn-lt"/>
              <a:cs typeface="Arial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1" y="1554480"/>
            <a:ext cx="3637936" cy="33832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98287" y="1690689"/>
            <a:ext cx="4785362" cy="4605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 smtClean="0">
                <a:solidFill>
                  <a:schemeClr val="accent2"/>
                </a:solidFill>
              </a:rPr>
              <a:t>Comprehensive Institutional Plan</a:t>
            </a:r>
          </a:p>
          <a:p>
            <a:pPr marL="0" indent="0" algn="ctr">
              <a:buNone/>
            </a:pPr>
            <a:endParaRPr lang="en-US" sz="1600" b="1" i="1" dirty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New Student Orientation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Clear, Introductory Messages to Students &amp; Parents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Degree Maps (4-year)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Block Scheduling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(Opt-Out vs. Opt-In to 15 credit hours)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 smtClean="0"/>
              <a:t>Reinforced Messages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Academic Advisors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 smtClean="0"/>
              <a:t>Marketing Campaign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856480"/>
            <a:ext cx="2114145" cy="143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6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" y="365126"/>
            <a:ext cx="8615680" cy="1325563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latin typeface="+mn-lt"/>
              </a:rPr>
              <a:t>% First-Time, Full-Time Students Enrolled in </a:t>
            </a:r>
            <a:br>
              <a:rPr lang="en-US" sz="3600" b="1" dirty="0" smtClean="0">
                <a:latin typeface="+mn-lt"/>
              </a:rPr>
            </a:br>
            <a:r>
              <a:rPr lang="en-US" sz="3600" b="1" dirty="0" smtClean="0">
                <a:latin typeface="+mn-lt"/>
              </a:rPr>
              <a:t>15+ Credit Hours (1</a:t>
            </a:r>
            <a:r>
              <a:rPr lang="en-US" sz="3600" b="1" baseline="30000" dirty="0" smtClean="0">
                <a:latin typeface="+mn-lt"/>
              </a:rPr>
              <a:t>st</a:t>
            </a:r>
            <a:r>
              <a:rPr lang="en-US" sz="3600" b="1" dirty="0" smtClean="0">
                <a:latin typeface="+mn-lt"/>
              </a:rPr>
              <a:t> semester) </a:t>
            </a:r>
            <a:endParaRPr lang="en-US" sz="3600" b="1" dirty="0">
              <a:latin typeface="+mn-lt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1012274"/>
              </p:ext>
            </p:extLst>
          </p:nvPr>
        </p:nvGraphicFramePr>
        <p:xfrm>
          <a:off x="497840" y="1690690"/>
          <a:ext cx="8300720" cy="3917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634" y="5720080"/>
            <a:ext cx="1424731" cy="96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61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65A4"/>
              </a:solidFill>
            </a:endParaRP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6388" y="576262"/>
            <a:ext cx="8229600" cy="1143000"/>
          </a:xfrm>
        </p:spPr>
        <p:txBody>
          <a:bodyPr/>
          <a:lstStyle/>
          <a:p>
            <a:r>
              <a:rPr lang="en-US" sz="4800" dirty="0" smtClean="0"/>
              <a:t>15-Credit Strategies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3068541"/>
              </p:ext>
            </p:extLst>
          </p:nvPr>
        </p:nvGraphicFramePr>
        <p:xfrm>
          <a:off x="434234" y="1760255"/>
          <a:ext cx="8223990" cy="480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995"/>
                <a:gridCol w="4111995"/>
              </a:tblGrid>
              <a:tr h="458935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Strategy</a:t>
                      </a:r>
                      <a:endParaRPr lang="en-US" dirty="0"/>
                    </a:p>
                  </a:txBody>
                  <a:tcPr>
                    <a:solidFill>
                      <a:srgbClr val="01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</a:t>
                      </a:r>
                      <a:endParaRPr lang="en-US" dirty="0"/>
                    </a:p>
                  </a:txBody>
                  <a:tcPr>
                    <a:solidFill>
                      <a:srgbClr val="0165A4"/>
                    </a:solidFill>
                  </a:tcPr>
                </a:tc>
              </a:tr>
              <a:tr h="103836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Financial incentives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Completion of 15 credits per semester required for financial aid or scholarships</a:t>
                      </a:r>
                    </a:p>
                  </a:txBody>
                  <a:tcPr/>
                </a:tc>
              </a:tr>
              <a:tr h="1397631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Public awareness campaign</a:t>
                      </a:r>
                      <a:r>
                        <a:rPr lang="en-US" sz="3000" baseline="0" dirty="0" smtClean="0"/>
                        <a:t>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Advertising importance of 15 credits for on-time completion through “15 to Finish” campaigns marketed to the general public through TV,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other media</a:t>
                      </a:r>
                      <a:endParaRPr lang="en-US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300162">
                <a:tc>
                  <a:txBody>
                    <a:bodyPr/>
                    <a:lstStyle/>
                    <a:p>
                      <a:r>
                        <a:rPr lang="en-US" sz="3000" baseline="0" dirty="0" smtClean="0"/>
                        <a:t>Institutional awareness campaigns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Within-campus efforts to promote importance of 15 credits for on-time completion</a:t>
                      </a:r>
                    </a:p>
                  </a:txBody>
                  <a:tcPr/>
                </a:tc>
              </a:tr>
              <a:tr h="458935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Structural reforms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State or institutional policies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making 1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credits the normal full-time course load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57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44736"/>
              </p:ext>
            </p:extLst>
          </p:nvPr>
        </p:nvGraphicFramePr>
        <p:xfrm>
          <a:off x="349250" y="1555116"/>
          <a:ext cx="8495886" cy="48847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7943"/>
                <a:gridCol w="42479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r>
                        <a:rPr lang="en-US" baseline="0" dirty="0" smtClean="0"/>
                        <a:t> of Policy</a:t>
                      </a:r>
                      <a:endParaRPr lang="en-US" dirty="0"/>
                    </a:p>
                  </a:txBody>
                  <a:tcPr>
                    <a:solidFill>
                      <a:srgbClr val="0065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</a:t>
                      </a:r>
                      <a:endParaRPr lang="en-US" dirty="0"/>
                    </a:p>
                  </a:txBody>
                  <a:tcPr>
                    <a:solidFill>
                      <a:srgbClr val="0065A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Banded</a:t>
                      </a:r>
                      <a:r>
                        <a:rPr lang="en-US" sz="3000" baseline="0" dirty="0" smtClean="0"/>
                        <a:t> tuition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 tuition rate for a specified range of credits, with tuition set at price of an intermediate number of credits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Flat banded tuition</a:t>
                      </a:r>
                      <a:r>
                        <a:rPr lang="en-US" sz="3000" baseline="0" dirty="0" smtClean="0"/>
                        <a:t>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Fixed tuition rate for a specified range of credits,</a:t>
                      </a:r>
                      <a:r>
                        <a:rPr lang="en-US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tuition at the cost of lowest number of credits within credit range</a:t>
                      </a:r>
                      <a:endParaRPr lang="en-US" sz="1700" dirty="0"/>
                    </a:p>
                  </a:txBody>
                  <a:tcPr/>
                </a:tc>
              </a:tr>
              <a:tr h="780097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Tuition cap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additional tuition charged above a set number of credits</a:t>
                      </a:r>
                      <a:endParaRPr lang="en-US" sz="1700" dirty="0"/>
                    </a:p>
                  </a:txBody>
                  <a:tcPr/>
                </a:tc>
              </a:tr>
              <a:tr h="112776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Default</a:t>
                      </a:r>
                      <a:r>
                        <a:rPr lang="en-US" sz="3000" baseline="0" dirty="0" smtClean="0"/>
                        <a:t> financial aid processing 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Full-time status used as the default for processing all financial aid applications.</a:t>
                      </a:r>
                      <a:endParaRPr lang="en-US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000" dirty="0" smtClean="0"/>
                        <a:t>Degree credit cap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Limiting the number of credits required for associate degree to 60 and the number of credits required for a bachelor to 120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4963" y="576262"/>
            <a:ext cx="8229600" cy="1143000"/>
          </a:xfrm>
        </p:spPr>
        <p:txBody>
          <a:bodyPr/>
          <a:lstStyle/>
          <a:p>
            <a:r>
              <a:rPr lang="en-US" sz="4800" dirty="0" smtClean="0"/>
              <a:t>15-Credit Policies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921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8613" y="660748"/>
            <a:ext cx="8229600" cy="1143000"/>
          </a:xfrm>
        </p:spPr>
        <p:txBody>
          <a:bodyPr/>
          <a:lstStyle/>
          <a:p>
            <a:r>
              <a:rPr lang="en-US" sz="4400" dirty="0" smtClean="0"/>
              <a:t>Promising 15-Credit Research 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02777" y="1803748"/>
            <a:ext cx="811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BA completion by 1</a:t>
            </a:r>
            <a:r>
              <a:rPr lang="en-US" baseline="3000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semester credit load – without controls. (BPS 04/09 data)</a:t>
            </a:r>
            <a:endParaRPr lang="en-US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3" y="5837519"/>
            <a:ext cx="8188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Monaghan, D., &amp;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Attewell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, P. (2014, April). </a:t>
            </a:r>
            <a:r>
              <a:rPr lang="en-US" sz="1400" i="1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Academic momentum at the gate: Does first-semester credit load affect postsecondary completion?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Paper presented at the meeting of the American Educational Research Association, Philadelphia, PA.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graphicFrame>
        <p:nvGraphicFramePr>
          <p:cNvPr id="9" name="Content Placeholder 8"/>
          <p:cNvGraphicFramePr>
            <a:graphicFrameLocks noGrp="1" noChangeAspect="1"/>
          </p:cNvGraphicFramePr>
          <p:nvPr>
            <p:ph idx="1"/>
          </p:nvPr>
        </p:nvGraphicFramePr>
        <p:xfrm>
          <a:off x="842963" y="2279659"/>
          <a:ext cx="7758112" cy="3423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5750" y="3038996"/>
            <a:ext cx="461665" cy="145174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% Attainment</a:t>
            </a:r>
            <a:endParaRPr lang="en-US" dirty="0">
              <a:solidFill>
                <a:srgbClr val="00000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74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22" name="Picture 21" descr="CCA_pri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34" y="2655374"/>
            <a:ext cx="3560323" cy="158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2" y="274638"/>
            <a:ext cx="8289469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The Power of 15 Credits</a:t>
            </a:r>
            <a:r>
              <a:rPr lang="en-US" sz="2800" dirty="0" smtClean="0"/>
              <a:t>: More students graduate when they complete 30+ credits in their first year.</a:t>
            </a:r>
            <a:endParaRPr lang="en-US" sz="280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201899"/>
              </p:ext>
            </p:extLst>
          </p:nvPr>
        </p:nvGraphicFramePr>
        <p:xfrm>
          <a:off x="201576" y="1417638"/>
          <a:ext cx="8768565" cy="529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71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2" y="274638"/>
            <a:ext cx="8289469" cy="11430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/>
              <a:t>The Power of 15 Credits</a:t>
            </a:r>
            <a:r>
              <a:rPr lang="en-US" sz="2800" dirty="0" smtClean="0"/>
              <a:t>: More students graduate when they complete 30+ credits in their first year.</a:t>
            </a:r>
            <a:endParaRPr lang="en-US" sz="28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20442"/>
              </p:ext>
            </p:extLst>
          </p:nvPr>
        </p:nvGraphicFramePr>
        <p:xfrm>
          <a:off x="141103" y="1417638"/>
          <a:ext cx="8808879" cy="5294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4149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6415" y="246939"/>
            <a:ext cx="828946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Most students DON’T take the credit hours necessary to graduate on time.</a:t>
            </a:r>
            <a:endParaRPr lang="en-US" sz="3200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57200" y="1600200"/>
            <a:ext cx="8289468" cy="1112286"/>
          </a:xfrm>
          <a:prstGeom prst="rect">
            <a:avLst/>
          </a:prstGeom>
        </p:spPr>
        <p:txBody>
          <a:bodyPr/>
          <a:lstStyle>
            <a:lvl1pPr marL="342848" indent="-342848" algn="l" defTabSz="457130" rtl="0" eaLnBrk="1" latinLnBrk="0" hangingPunct="1">
              <a:spcBef>
                <a:spcPct val="20000"/>
              </a:spcBef>
              <a:buClr>
                <a:schemeClr val="accent2"/>
              </a:buClr>
              <a:buSzPct val="106000"/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45713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45713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45713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2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Full-time Students Taking 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15+ Credits Per Semester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9" name="Picture 8" descr="full time 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23" y="2672174"/>
            <a:ext cx="4839264" cy="367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8AC"/>
              </a:gs>
              <a:gs pos="100000">
                <a:schemeClr val="tx2">
                  <a:lumMod val="50000"/>
                </a:schemeClr>
              </a:gs>
              <a:gs pos="26000">
                <a:srgbClr val="004B92"/>
              </a:gs>
              <a:gs pos="60000">
                <a:srgbClr val="003C73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Rockwel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2" y="225322"/>
            <a:ext cx="8289469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13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bg1"/>
              </a:buClr>
            </a:pPr>
            <a:r>
              <a:rPr lang="en-US" sz="3100" smtClean="0">
                <a:latin typeface="Rockwell"/>
              </a:rPr>
              <a:t>Hawai’i’s </a:t>
            </a:r>
            <a:r>
              <a:rPr lang="en-US" sz="3100" i="1" smtClean="0">
                <a:latin typeface="Rockwell"/>
              </a:rPr>
              <a:t>15 to Finish</a:t>
            </a:r>
            <a:br>
              <a:rPr lang="en-US" sz="3100" i="1" smtClean="0">
                <a:latin typeface="Rockwell"/>
              </a:rPr>
            </a:br>
            <a:r>
              <a:rPr lang="en-US" sz="2200" smtClean="0">
                <a:latin typeface="Rockwell"/>
              </a:rPr>
              <a:t>Significant results in campaign’s very first year.</a:t>
            </a:r>
            <a:endParaRPr lang="en-US" sz="3100" i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81957277"/>
              </p:ext>
            </p:extLst>
          </p:nvPr>
        </p:nvGraphicFramePr>
        <p:xfrm>
          <a:off x="457201" y="1368322"/>
          <a:ext cx="8289469" cy="497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47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512300"/>
            <a:ext cx="9144000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130000"/>
              </a:lnSpc>
            </a:pPr>
            <a:r>
              <a:rPr lang="en-US" sz="2000" b="1" dirty="0" smtClean="0">
                <a:solidFill>
                  <a:prstClr val="black"/>
                </a:solidFill>
                <a:latin typeface="Arial"/>
                <a:cs typeface="Arial"/>
              </a:rPr>
              <a:t>Wayne Hill</a:t>
            </a:r>
            <a:r>
              <a:rPr lang="en-US" sz="2000" dirty="0" smtClean="0">
                <a:solidFill>
                  <a:prstClr val="black"/>
                </a:solidFill>
                <a:latin typeface="Arial"/>
                <a:cs typeface="Arial"/>
              </a:rPr>
              <a:t>, Associate Vice President and Chief Marketing Officer</a:t>
            </a:r>
          </a:p>
          <a:p>
            <a:pPr algn="ctr" defTabSz="457200">
              <a:lnSpc>
                <a:spcPct val="130000"/>
              </a:lnSpc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cs typeface="Arial"/>
              </a:rPr>
              <a:t>The University of Akron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44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181" y="364093"/>
            <a:ext cx="748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1E2E5C"/>
                </a:solidFill>
                <a:latin typeface="Arial"/>
                <a:cs typeface="Arial"/>
              </a:rPr>
              <a:t>CAMPAIGN GOALS</a:t>
            </a:r>
            <a:endParaRPr lang="en-US" sz="36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3722" y="1608038"/>
            <a:ext cx="7212501" cy="303159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marL="457200" indent="-457200" defTabSz="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rgbClr val="1E2E5C"/>
                </a:solidFill>
                <a:latin typeface="Arial"/>
                <a:cs typeface="Arial"/>
              </a:rPr>
              <a:t>Change </a:t>
            </a:r>
            <a:r>
              <a:rPr lang="en-US" sz="2000" dirty="0">
                <a:solidFill>
                  <a:srgbClr val="1E2E5C"/>
                </a:solidFill>
                <a:latin typeface="Arial"/>
                <a:cs typeface="Arial"/>
              </a:rPr>
              <a:t>campus language/culture to </a:t>
            </a:r>
            <a:r>
              <a:rPr lang="en-US" sz="2000" dirty="0" smtClean="0">
                <a:solidFill>
                  <a:srgbClr val="1E2E5C"/>
                </a:solidFill>
                <a:latin typeface="Arial"/>
                <a:cs typeface="Arial"/>
              </a:rPr>
              <a:t>“</a:t>
            </a:r>
            <a:r>
              <a:rPr lang="en-US" sz="2000" dirty="0">
                <a:solidFill>
                  <a:srgbClr val="1E2E5C"/>
                </a:solidFill>
                <a:latin typeface="Arial"/>
                <a:cs typeface="Arial"/>
              </a:rPr>
              <a:t>Full Time” = 15/16 credit hours per semester</a:t>
            </a:r>
          </a:p>
          <a:p>
            <a:pPr marL="914400" lvl="2" defTabSz="457200">
              <a:spcAft>
                <a:spcPts val="1800"/>
              </a:spcAft>
            </a:pPr>
            <a:r>
              <a:rPr lang="en-US" sz="2000" dirty="0" smtClean="0">
                <a:solidFill>
                  <a:srgbClr val="1E2E5C"/>
                </a:solidFill>
                <a:latin typeface="Arial"/>
                <a:cs typeface="Arial"/>
              </a:rPr>
              <a:t>30 to 32 </a:t>
            </a:r>
            <a:r>
              <a:rPr lang="en-US" sz="2000" dirty="0">
                <a:solidFill>
                  <a:srgbClr val="1E2E5C"/>
                </a:solidFill>
                <a:latin typeface="Arial"/>
                <a:cs typeface="Arial"/>
              </a:rPr>
              <a:t>hours per year (including summer)</a:t>
            </a:r>
          </a:p>
          <a:p>
            <a:pPr marL="457200" indent="-457200" defTabSz="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E2E5C"/>
                </a:solidFill>
                <a:latin typeface="Arial"/>
                <a:cs typeface="Arial"/>
              </a:rPr>
              <a:t>Increase % of incoming freshmen taking 15/16 credit hours per semester</a:t>
            </a:r>
          </a:p>
          <a:p>
            <a:pPr marL="457200" indent="-457200" defTabSz="457200">
              <a:spcAft>
                <a:spcPts val="18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1E2E5C"/>
                </a:solidFill>
                <a:latin typeface="Arial"/>
                <a:cs typeface="Arial"/>
              </a:rPr>
              <a:t>Increase % of continuing students taking 15/16 credit hours per semester</a:t>
            </a:r>
            <a:endParaRPr lang="en-US" sz="20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4325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181" y="364093"/>
            <a:ext cx="7486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srgbClr val="1E2E5C"/>
                </a:solidFill>
                <a:latin typeface="Arial"/>
                <a:cs typeface="Arial"/>
              </a:rPr>
              <a:t>ANALYSIS 2010-12 COHORTS</a:t>
            </a:r>
            <a:endParaRPr lang="en-US" sz="36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97174" y="1490438"/>
            <a:ext cx="2367582" cy="3385542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lIns="91440" tIns="91440" rIns="91440" bIns="91440" rtlCol="0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en-US" sz="1200" b="1" dirty="0" smtClean="0">
                <a:solidFill>
                  <a:srgbClr val="1E2E5C"/>
                </a:solidFill>
                <a:latin typeface="Arial"/>
                <a:cs typeface="Arial"/>
              </a:rPr>
              <a:t>HIGHLIGHTS</a:t>
            </a:r>
          </a:p>
          <a:p>
            <a:pPr marL="228600" indent="-228600" defTabSz="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srgbClr val="1E2E5C"/>
                </a:solidFill>
                <a:latin typeface="Arial"/>
                <a:cs typeface="Arial"/>
              </a:rPr>
              <a:t>Retention </a:t>
            </a:r>
            <a:r>
              <a:rPr lang="en-US" sz="1200" dirty="0">
                <a:solidFill>
                  <a:srgbClr val="1E2E5C"/>
                </a:solidFill>
                <a:latin typeface="Arial"/>
                <a:cs typeface="Arial"/>
              </a:rPr>
              <a:t>rates ranged from 10% higher to 23% higher for students taking 15+ </a:t>
            </a:r>
            <a:r>
              <a:rPr lang="en-US" sz="1200" dirty="0" smtClean="0">
                <a:solidFill>
                  <a:srgbClr val="1E2E5C"/>
                </a:solidFill>
                <a:latin typeface="Arial"/>
                <a:cs typeface="Arial"/>
              </a:rPr>
              <a:t>credits</a:t>
            </a:r>
          </a:p>
          <a:p>
            <a:pPr marL="228600" indent="-228600" defTabSz="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 smtClean="0">
                <a:solidFill>
                  <a:srgbClr val="1E2E5C"/>
                </a:solidFill>
                <a:latin typeface="Arial"/>
                <a:cs typeface="Arial"/>
              </a:rPr>
              <a:t>First-year </a:t>
            </a:r>
            <a:r>
              <a:rPr lang="en-US" sz="1200" dirty="0">
                <a:solidFill>
                  <a:srgbClr val="1E2E5C"/>
                </a:solidFill>
                <a:latin typeface="Arial"/>
                <a:cs typeface="Arial"/>
              </a:rPr>
              <a:t>GPA was 0.28 to 0.36 higher, on average, for students taking 15+ credits</a:t>
            </a:r>
          </a:p>
          <a:p>
            <a:pPr marL="228600" indent="-228600" defTabSz="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1E2E5C"/>
                </a:solidFill>
                <a:latin typeface="Arial"/>
                <a:cs typeface="Arial"/>
              </a:rPr>
              <a:t>Students taking 15+ credits earned, on average, 2 to 6 more credits toward degree</a:t>
            </a:r>
          </a:p>
          <a:p>
            <a:pPr marL="228600" indent="-228600" defTabSz="457200">
              <a:spcAft>
                <a:spcPts val="120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1E2E5C"/>
                </a:solidFill>
                <a:latin typeface="Arial"/>
                <a:cs typeface="Arial"/>
              </a:rPr>
              <a:t>Students taking 15+ credits were similar in age to students taking &lt;15 </a:t>
            </a:r>
            <a:r>
              <a:rPr lang="en-US" sz="1200" dirty="0" smtClean="0">
                <a:solidFill>
                  <a:srgbClr val="1E2E5C"/>
                </a:solidFill>
                <a:latin typeface="Arial"/>
                <a:cs typeface="Arial"/>
              </a:rPr>
              <a:t>credits</a:t>
            </a:r>
            <a:endParaRPr lang="en-US" sz="2400" b="1" dirty="0">
              <a:solidFill>
                <a:srgbClr val="1E2E5C"/>
              </a:solidFill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691004"/>
              </p:ext>
            </p:extLst>
          </p:nvPr>
        </p:nvGraphicFramePr>
        <p:xfrm>
          <a:off x="671370" y="1490439"/>
          <a:ext cx="5325980" cy="3385542"/>
        </p:xfrm>
        <a:graphic>
          <a:graphicData uri="http://schemas.openxmlformats.org/drawingml/2006/table">
            <a:tbl>
              <a:tblPr/>
              <a:tblGrid>
                <a:gridCol w="1331495"/>
                <a:gridCol w="1331495"/>
                <a:gridCol w="1331495"/>
                <a:gridCol w="1331495"/>
              </a:tblGrid>
              <a:tr h="7812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&amp;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</a:t>
                      </a:r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attempted-first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fall </a:t>
                      </a:r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semester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Retention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rate </a:t>
                      </a:r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(%)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Mean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first-year </a:t>
                      </a:r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GPA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Mean </a:t>
                      </a:r>
                      <a:r>
                        <a:rPr lang="en-US" sz="1200" b="1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first-year credits earned</a:t>
                      </a:r>
                      <a:endParaRPr lang="en-US" sz="1200" b="1" i="0" u="none" strike="noStrike" baseline="0" dirty="0">
                        <a:solidFill>
                          <a:srgbClr val="1E2E5C"/>
                        </a:solidFill>
                        <a:effectLst/>
                        <a:latin typeface="Arial"/>
                      </a:endParaRP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59000"/>
                      </a:schemeClr>
                    </a:solidFill>
                  </a:tcPr>
                </a:tc>
              </a:tr>
              <a:tr h="65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&lt; 20 </a:t>
                      </a:r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&amp;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(&lt;15)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53.00%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2.08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19.2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65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&lt; 20 </a:t>
                      </a:r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&amp;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(15+)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65.50%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2.44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24.7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65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</a:t>
                      </a:r>
                      <a:r>
                        <a:rPr lang="en-US" sz="1200" b="0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20-23 </a:t>
                      </a:r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&amp;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(&lt;15)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61.70%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2.37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23.8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  <a:tr h="651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ACT </a:t>
                      </a:r>
                      <a:r>
                        <a:rPr lang="en-US" sz="1200" b="0" i="0" u="none" strike="noStrike" baseline="0" dirty="0" smtClean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20-23 </a:t>
                      </a:r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&amp;</a:t>
                      </a:r>
                    </a:p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Credits (15+)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72.50%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2.7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baseline="0" dirty="0">
                          <a:solidFill>
                            <a:srgbClr val="1E2E5C"/>
                          </a:solidFill>
                          <a:effectLst/>
                          <a:latin typeface="Arial"/>
                        </a:rPr>
                        <a:t>27.4</a:t>
                      </a:r>
                    </a:p>
                  </a:txBody>
                  <a:tcPr marT="5486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9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575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Custom 37">
      <a:dk1>
        <a:sysClr val="windowText" lastClr="000000"/>
      </a:dk1>
      <a:lt1>
        <a:sysClr val="window" lastClr="FFFFFF"/>
      </a:lt1>
      <a:dk2>
        <a:srgbClr val="005AAC"/>
      </a:dk2>
      <a:lt2>
        <a:srgbClr val="EEECE1"/>
      </a:lt2>
      <a:accent1>
        <a:srgbClr val="AE241C"/>
      </a:accent1>
      <a:accent2>
        <a:srgbClr val="BD521E"/>
      </a:accent2>
      <a:accent3>
        <a:srgbClr val="548B31"/>
      </a:accent3>
      <a:accent4>
        <a:srgbClr val="285189"/>
      </a:accent4>
      <a:accent5>
        <a:srgbClr val="938965"/>
      </a:accent5>
      <a:accent6>
        <a:srgbClr val="2D7571"/>
      </a:accent6>
      <a:hlink>
        <a:srgbClr val="002C65"/>
      </a:hlink>
      <a:folHlink>
        <a:srgbClr val="002C6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7">
    <a:dk1>
      <a:sysClr val="windowText" lastClr="000000"/>
    </a:dk1>
    <a:lt1>
      <a:sysClr val="window" lastClr="FFFFFF"/>
    </a:lt1>
    <a:dk2>
      <a:srgbClr val="005AAC"/>
    </a:dk2>
    <a:lt2>
      <a:srgbClr val="EEECE1"/>
    </a:lt2>
    <a:accent1>
      <a:srgbClr val="AE241C"/>
    </a:accent1>
    <a:accent2>
      <a:srgbClr val="BD521E"/>
    </a:accent2>
    <a:accent3>
      <a:srgbClr val="548B31"/>
    </a:accent3>
    <a:accent4>
      <a:srgbClr val="285189"/>
    </a:accent4>
    <a:accent5>
      <a:srgbClr val="938965"/>
    </a:accent5>
    <a:accent6>
      <a:srgbClr val="2D7571"/>
    </a:accent6>
    <a:hlink>
      <a:srgbClr val="002C65"/>
    </a:hlink>
    <a:folHlink>
      <a:srgbClr val="002C65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7">
    <a:dk1>
      <a:sysClr val="windowText" lastClr="000000"/>
    </a:dk1>
    <a:lt1>
      <a:sysClr val="window" lastClr="FFFFFF"/>
    </a:lt1>
    <a:dk2>
      <a:srgbClr val="005AAC"/>
    </a:dk2>
    <a:lt2>
      <a:srgbClr val="EEECE1"/>
    </a:lt2>
    <a:accent1>
      <a:srgbClr val="AE241C"/>
    </a:accent1>
    <a:accent2>
      <a:srgbClr val="BD521E"/>
    </a:accent2>
    <a:accent3>
      <a:srgbClr val="548B31"/>
    </a:accent3>
    <a:accent4>
      <a:srgbClr val="285189"/>
    </a:accent4>
    <a:accent5>
      <a:srgbClr val="938965"/>
    </a:accent5>
    <a:accent6>
      <a:srgbClr val="2D7571"/>
    </a:accent6>
    <a:hlink>
      <a:srgbClr val="002C65"/>
    </a:hlink>
    <a:folHlink>
      <a:srgbClr val="002C65"/>
    </a:folHlink>
  </a:clrScheme>
  <a:fontScheme name="Advantage">
    <a:majorFont>
      <a:latin typeface="Rockwell"/>
      <a:ea typeface=""/>
      <a:cs typeface=""/>
      <a:font script="Jpan" typeface="ＭＳ ゴシック"/>
      <a:font script="Hans" typeface="宋体"/>
      <a:font script="Hant" typeface="新細明體"/>
    </a:majorFont>
    <a:minorFont>
      <a:latin typeface="Rockwell"/>
      <a:ea typeface=""/>
      <a:cs typeface=""/>
      <a:font script="Jpan" typeface="ＭＳ ゴシック"/>
      <a:font script="Hans" typeface="宋体"/>
      <a:font script="Hant" typeface="新細明體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3439</TotalTime>
  <Words>1198</Words>
  <Application>Microsoft Macintosh PowerPoint</Application>
  <PresentationFormat>On-screen Show (4:3)</PresentationFormat>
  <Paragraphs>208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2_Office Theme</vt:lpstr>
      <vt:lpstr>4_AmericasCharities_PPT_TEMPLATE_160511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15 or More Credit Hours Attempted and Completed - Fall Semester </vt:lpstr>
      <vt:lpstr>15 or More Credit Hours Attempted Spring 2014</vt:lpstr>
      <vt:lpstr>Many Students Attempting (but not completing) 15 Still Earned Credit </vt:lpstr>
      <vt:lpstr>Communications to Students</vt:lpstr>
      <vt:lpstr>Building a Culture of Timely Graduation</vt:lpstr>
      <vt:lpstr>Purdue University Calumet Full-Time is 15</vt:lpstr>
      <vt:lpstr>% First-Time, Full-Time Students Enrolled in  15+ Credit Hours (1st semester) </vt:lpstr>
      <vt:lpstr>15-Credit Strategies</vt:lpstr>
      <vt:lpstr>15-Credit Policies</vt:lpstr>
      <vt:lpstr>Promising 15-Credit Research </vt:lpstr>
      <vt:lpstr>PowerPoint Presentation</vt:lpstr>
    </vt:vector>
  </TitlesOfParts>
  <Company>Complete College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Johnson</dc:creator>
  <cp:lastModifiedBy>Blake Johnson</cp:lastModifiedBy>
  <cp:revision>72</cp:revision>
  <dcterms:created xsi:type="dcterms:W3CDTF">2014-07-02T14:15:25Z</dcterms:created>
  <dcterms:modified xsi:type="dcterms:W3CDTF">2014-12-09T19:24:05Z</dcterms:modified>
</cp:coreProperties>
</file>