
<file path=[Content_Types].xml><?xml version="1.0" encoding="utf-8"?>
<Types xmlns="http://schemas.openxmlformats.org/package/2006/content-types">
  <Default Extension="xml" ContentType="application/xml"/>
  <Default Extension="jpg" ContentType="image/jpeg"/>
  <Default Extension="jpeg" ContentType="image/jpeg"/>
  <Default Extension="emf" ContentType="image/x-emf"/>
  <Default Extension="rels" ContentType="application/vnd.openxmlformats-package.relationships+xml"/>
  <Default Extension="wdp" ContentType="image/vnd.ms-photo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3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740" r:id="rId2"/>
    <p:sldMasterId id="2147483753" r:id="rId3"/>
    <p:sldMasterId id="2147483765" r:id="rId4"/>
  </p:sldMasterIdLst>
  <p:notesMasterIdLst>
    <p:notesMasterId r:id="rId18"/>
  </p:notesMasterIdLst>
  <p:sldIdLst>
    <p:sldId id="394" r:id="rId5"/>
    <p:sldId id="382" r:id="rId6"/>
    <p:sldId id="383" r:id="rId7"/>
    <p:sldId id="384" r:id="rId8"/>
    <p:sldId id="385" r:id="rId9"/>
    <p:sldId id="386" r:id="rId10"/>
    <p:sldId id="387" r:id="rId11"/>
    <p:sldId id="388" r:id="rId12"/>
    <p:sldId id="389" r:id="rId13"/>
    <p:sldId id="390" r:id="rId14"/>
    <p:sldId id="391" r:id="rId15"/>
    <p:sldId id="392" r:id="rId16"/>
    <p:sldId id="393" r:id="rId17"/>
  </p:sldIdLst>
  <p:sldSz cx="9144000" cy="6858000" type="screen4x3"/>
  <p:notesSz cx="6858000" cy="9144000"/>
  <p:defaultTextStyle>
    <a:defPPr>
      <a:defRPr lang="en-US"/>
    </a:defPPr>
    <a:lvl1pPr marL="0" algn="l" defTabSz="45713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30" algn="l" defTabSz="45713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259" algn="l" defTabSz="45713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390" algn="l" defTabSz="45713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519" algn="l" defTabSz="45713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649" algn="l" defTabSz="45713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2780" algn="l" defTabSz="45713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199908" algn="l" defTabSz="45713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039" algn="l" defTabSz="45713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7334"/>
    <a:srgbClr val="F16828"/>
    <a:srgbClr val="634EAD"/>
    <a:srgbClr val="8166DF"/>
    <a:srgbClr val="3A24CB"/>
    <a:srgbClr val="3621B4"/>
    <a:srgbClr val="3420A2"/>
    <a:srgbClr val="4329C8"/>
    <a:srgbClr val="DE6025"/>
    <a:srgbClr val="0058A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490" autoAdjust="0"/>
    <p:restoredTop sz="94660"/>
  </p:normalViewPr>
  <p:slideViewPr>
    <p:cSldViewPr snapToGrid="0" snapToObjects="1">
      <p:cViewPr>
        <p:scale>
          <a:sx n="80" d="100"/>
          <a:sy n="80" d="100"/>
        </p:scale>
        <p:origin x="-624" y="-1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20" Type="http://schemas.openxmlformats.org/officeDocument/2006/relationships/presProps" Target="presProps.xml"/><Relationship Id="rId21" Type="http://schemas.openxmlformats.org/officeDocument/2006/relationships/viewProps" Target="viewProps.xml"/><Relationship Id="rId22" Type="http://schemas.openxmlformats.org/officeDocument/2006/relationships/theme" Target="theme/theme1.xml"/><Relationship Id="rId23" Type="http://schemas.openxmlformats.org/officeDocument/2006/relationships/tableStyles" Target="tableStyles.xml"/><Relationship Id="rId10" Type="http://schemas.openxmlformats.org/officeDocument/2006/relationships/slide" Target="slides/slide6.xml"/><Relationship Id="rId11" Type="http://schemas.openxmlformats.org/officeDocument/2006/relationships/slide" Target="slides/slide7.xml"/><Relationship Id="rId12" Type="http://schemas.openxmlformats.org/officeDocument/2006/relationships/slide" Target="slides/slide8.xml"/><Relationship Id="rId13" Type="http://schemas.openxmlformats.org/officeDocument/2006/relationships/slide" Target="slides/slide9.xml"/><Relationship Id="rId14" Type="http://schemas.openxmlformats.org/officeDocument/2006/relationships/slide" Target="slides/slide10.xml"/><Relationship Id="rId15" Type="http://schemas.openxmlformats.org/officeDocument/2006/relationships/slide" Target="slides/slide11.xml"/><Relationship Id="rId16" Type="http://schemas.openxmlformats.org/officeDocument/2006/relationships/slide" Target="slides/slide12.xml"/><Relationship Id="rId17" Type="http://schemas.openxmlformats.org/officeDocument/2006/relationships/slide" Target="slides/slide13.xml"/><Relationship Id="rId18" Type="http://schemas.openxmlformats.org/officeDocument/2006/relationships/notesMaster" Target="notesMasters/notesMaster1.xml"/><Relationship Id="rId19" Type="http://schemas.openxmlformats.org/officeDocument/2006/relationships/printerSettings" Target="printerSettings/printerSettings1.bin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D18041F-4EEC-DF4B-A4D8-848EB9070202}" type="datetimeFigureOut">
              <a:rPr lang="en-US" smtClean="0"/>
              <a:t>12/9/14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F67B9EF-B578-CA4C-B8D3-92D72BE976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87448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13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30" algn="l" defTabSz="45713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259" algn="l" defTabSz="45713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390" algn="l" defTabSz="45713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519" algn="l" defTabSz="45713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649" algn="l" defTabSz="45713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780" algn="l" defTabSz="45713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9908" algn="l" defTabSz="45713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039" algn="l" defTabSz="45713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41783" y="1124262"/>
            <a:ext cx="4025348" cy="303550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D3AC84-ED81-467B-A45E-1B601BE1EBC9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8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044260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2" y="2130426"/>
            <a:ext cx="8295087" cy="1470025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5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3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5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6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7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9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0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  <a:latin typeface="Rockwel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C96201-275A-0447-B6BC-465BF6A90E68}" type="slidenum">
              <a:rPr lang="en-US" smtClean="0">
                <a:latin typeface="Rockwell"/>
              </a:rPr>
              <a:pPr/>
              <a:t>‹#›</a:t>
            </a:fld>
            <a:endParaRPr lang="en-US">
              <a:latin typeface="Rockwell"/>
            </a:endParaRPr>
          </a:p>
        </p:txBody>
      </p:sp>
    </p:spTree>
    <p:extLst>
      <p:ext uri="{BB962C8B-B14F-4D97-AF65-F5344CB8AC3E}">
        <p14:creationId xmlns:p14="http://schemas.microsoft.com/office/powerpoint/2010/main" val="4060211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325438" y="750887"/>
            <a:ext cx="8417597" cy="3841433"/>
          </a:xfrm>
        </p:spPr>
        <p:txBody>
          <a:bodyPr anchor="t"/>
          <a:lstStyle>
            <a:lvl1pPr>
              <a:spcBef>
                <a:spcPts val="0"/>
              </a:spcBef>
              <a:defRPr sz="6000">
                <a:solidFill>
                  <a:srgbClr val="141313"/>
                </a:solidFill>
              </a:defRPr>
            </a:lvl1pPr>
          </a:lstStyle>
          <a:p>
            <a:r>
              <a:rPr lang="en-US" dirty="0"/>
              <a:t>Click to edit Master title </a:t>
            </a:r>
            <a:r>
              <a:rPr lang="en-US" dirty="0" smtClean="0"/>
              <a:t>style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34964" y="4591050"/>
            <a:ext cx="5473170" cy="879475"/>
          </a:xfrm>
        </p:spPr>
        <p:txBody>
          <a:bodyPr/>
          <a:lstStyle>
            <a:lvl1pPr marL="0" indent="0">
              <a:spcAft>
                <a:spcPts val="600"/>
              </a:spcAft>
              <a:buFontTx/>
              <a:buNone/>
              <a:defRPr sz="2000" b="1">
                <a:solidFill>
                  <a:srgbClr val="141313"/>
                </a:solidFill>
              </a:defRPr>
            </a:lvl1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7532395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4963" y="2008821"/>
            <a:ext cx="8229600" cy="4475164"/>
          </a:xfrm>
        </p:spPr>
        <p:txBody>
          <a:bodyPr/>
          <a:lstStyle>
            <a:lvl1pPr>
              <a:buClr>
                <a:schemeClr val="bg2"/>
              </a:buClr>
              <a:defRPr/>
            </a:lvl1pPr>
            <a:lvl2pPr>
              <a:buClr>
                <a:schemeClr val="bg2"/>
              </a:buClr>
              <a:defRPr/>
            </a:lvl2pPr>
            <a:lvl3pPr>
              <a:buClr>
                <a:schemeClr val="bg2"/>
              </a:buClr>
              <a:defRPr/>
            </a:lvl3pPr>
            <a:lvl4pPr>
              <a:buClr>
                <a:schemeClr val="bg2"/>
              </a:buClr>
              <a:defRPr/>
            </a:lvl4pPr>
            <a:lvl5pPr>
              <a:buClr>
                <a:schemeClr val="bg2"/>
              </a:buClr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4963" y="762000"/>
            <a:ext cx="8229600" cy="1143000"/>
          </a:xfrm>
        </p:spPr>
        <p:txBody>
          <a:bodyPr anchor="ctr"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78082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srgbClr val="000000"/>
              </a:solidFill>
              <a:latin typeface="Arial" charset="0"/>
              <a:ea typeface="ヒラギノ角ゴ Pro W3" charset="-128"/>
              <a:cs typeface="ヒラギノ角ゴ Pro W3" charset="-128"/>
            </a:endParaRPr>
          </a:p>
        </p:txBody>
      </p:sp>
      <p:sp>
        <p:nvSpPr>
          <p:cNvPr id="5" name="Text Box 9"/>
          <p:cNvSpPr txBox="1">
            <a:spLocks noChangeArrowheads="1"/>
          </p:cNvSpPr>
          <p:nvPr userDrawn="1"/>
        </p:nvSpPr>
        <p:spPr bwMode="auto">
          <a:xfrm>
            <a:off x="5872479" y="289977"/>
            <a:ext cx="2905761" cy="2000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r" defTabSz="914400" eaLnBrk="0" fontAlgn="base" hangingPunct="0">
              <a:spcBef>
                <a:spcPts val="230"/>
              </a:spcBef>
              <a:spcAft>
                <a:spcPct val="0"/>
              </a:spcAft>
              <a:defRPr/>
            </a:pPr>
            <a:r>
              <a:rPr lang="en-US" sz="700" b="1" dirty="0" smtClean="0">
                <a:solidFill>
                  <a:srgbClr val="000000"/>
                </a:solidFill>
                <a:latin typeface="Arial" charset="0"/>
                <a:ea typeface="ヒラギノ角ゴ Pro W3" charset="-128"/>
                <a:cs typeface="ヒラギノ角ゴ Pro W3" charset="-128"/>
              </a:rPr>
              <a:t>PRESENTATION TITLE IN HEADER / MONTH XX, 2012</a:t>
            </a:r>
            <a:endParaRPr lang="en-US" sz="700" dirty="0" smtClean="0">
              <a:solidFill>
                <a:srgbClr val="000000"/>
              </a:solidFill>
              <a:latin typeface="Arial" charset="0"/>
              <a:ea typeface="ヒラギノ角ゴ Pro W3" charset="-128"/>
              <a:cs typeface="ヒラギノ角ゴ Pro W3" charset="-128"/>
            </a:endParaRPr>
          </a:p>
        </p:txBody>
      </p:sp>
      <p:sp>
        <p:nvSpPr>
          <p:cNvPr id="6" name="Text Box 9"/>
          <p:cNvSpPr txBox="1">
            <a:spLocks noChangeArrowheads="1"/>
          </p:cNvSpPr>
          <p:nvPr userDrawn="1"/>
        </p:nvSpPr>
        <p:spPr bwMode="auto">
          <a:xfrm>
            <a:off x="365760" y="279817"/>
            <a:ext cx="3251200" cy="2000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defTabSz="914400" eaLnBrk="0" fontAlgn="base" hangingPunct="0">
              <a:spcBef>
                <a:spcPts val="230"/>
              </a:spcBef>
              <a:spcAft>
                <a:spcPct val="0"/>
              </a:spcAft>
              <a:defRPr/>
            </a:pPr>
            <a:r>
              <a:rPr lang="en-US" sz="700" b="1" dirty="0" smtClean="0">
                <a:solidFill>
                  <a:srgbClr val="000000"/>
                </a:solidFill>
                <a:latin typeface="Arial" charset="0"/>
                <a:ea typeface="ヒラギノ角ゴ Pro W3" charset="-128"/>
                <a:cs typeface="ヒラギノ角ゴ Pro W3" charset="-128"/>
              </a:rPr>
              <a:t>COMMUNITY COLLEGE RESEARCH CENTER</a:t>
            </a:r>
            <a:endParaRPr lang="en-US" sz="700" dirty="0" smtClean="0">
              <a:solidFill>
                <a:srgbClr val="000000"/>
              </a:solidFill>
              <a:latin typeface="Arial" charset="0"/>
              <a:ea typeface="ヒラギノ角ゴ Pro W3" charset="-128"/>
              <a:cs typeface="ヒラギノ角ゴ Pro W3" charset="-128"/>
            </a:endParaRPr>
          </a:p>
        </p:txBody>
      </p:sp>
      <p:sp>
        <p:nvSpPr>
          <p:cNvPr id="7" name="Rectangle 6"/>
          <p:cNvSpPr/>
          <p:nvPr userDrawn="1"/>
        </p:nvSpPr>
        <p:spPr bwMode="auto">
          <a:xfrm>
            <a:off x="457200" y="528320"/>
            <a:ext cx="8229600" cy="172720"/>
          </a:xfrm>
          <a:prstGeom prst="rect">
            <a:avLst/>
          </a:prstGeom>
          <a:solidFill>
            <a:srgbClr val="14131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Arial" charset="0"/>
              <a:ea typeface="ヒラギノ角ゴ Pro W3" charset="-128"/>
              <a:cs typeface="ヒラギノ角ゴ Pro W3" charset="-12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4963" y="2008821"/>
            <a:ext cx="8229600" cy="4475164"/>
          </a:xfrm>
        </p:spPr>
        <p:txBody>
          <a:bodyPr/>
          <a:lstStyle>
            <a:lvl1pPr>
              <a:buClr>
                <a:schemeClr val="tx1"/>
              </a:buClr>
              <a:defRPr>
                <a:solidFill>
                  <a:srgbClr val="FFFFFF"/>
                </a:solidFill>
              </a:defRPr>
            </a:lvl1pPr>
            <a:lvl2pPr>
              <a:buClr>
                <a:schemeClr val="tx1"/>
              </a:buClr>
              <a:defRPr>
                <a:solidFill>
                  <a:srgbClr val="FFFFFF"/>
                </a:solidFill>
              </a:defRPr>
            </a:lvl2pPr>
            <a:lvl3pPr>
              <a:buClr>
                <a:schemeClr val="tx1"/>
              </a:buClr>
              <a:defRPr>
                <a:solidFill>
                  <a:srgbClr val="FFFFFF"/>
                </a:solidFill>
              </a:defRPr>
            </a:lvl3pPr>
            <a:lvl4pPr>
              <a:buClr>
                <a:schemeClr val="tx1"/>
              </a:buClr>
              <a:defRPr>
                <a:solidFill>
                  <a:srgbClr val="FFFFFF"/>
                </a:solidFill>
              </a:defRPr>
            </a:lvl4pPr>
            <a:lvl5pPr>
              <a:buClr>
                <a:schemeClr val="tx1"/>
              </a:buCl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4963" y="762000"/>
            <a:ext cx="8229600" cy="1143000"/>
          </a:xfrm>
        </p:spPr>
        <p:txBody>
          <a:bodyPr anchor="ctr"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22070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srgbClr val="000000"/>
              </a:solidFill>
              <a:latin typeface="Arial" charset="0"/>
              <a:ea typeface="ヒラギノ角ゴ Pro W3" charset="-128"/>
              <a:cs typeface="ヒラギノ角ゴ Pro W3" charset="-128"/>
            </a:endParaRPr>
          </a:p>
        </p:txBody>
      </p:sp>
      <p:sp>
        <p:nvSpPr>
          <p:cNvPr id="5" name="Text Box 9"/>
          <p:cNvSpPr txBox="1">
            <a:spLocks noChangeArrowheads="1"/>
          </p:cNvSpPr>
          <p:nvPr userDrawn="1"/>
        </p:nvSpPr>
        <p:spPr bwMode="auto">
          <a:xfrm>
            <a:off x="5872479" y="289977"/>
            <a:ext cx="2905761" cy="2000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r" defTabSz="914400" eaLnBrk="0" fontAlgn="base" hangingPunct="0">
              <a:spcBef>
                <a:spcPts val="230"/>
              </a:spcBef>
              <a:spcAft>
                <a:spcPct val="0"/>
              </a:spcAft>
              <a:defRPr/>
            </a:pPr>
            <a:r>
              <a:rPr lang="en-US" sz="700" b="1" dirty="0" smtClean="0">
                <a:solidFill>
                  <a:srgbClr val="FFFFFF"/>
                </a:solidFill>
                <a:latin typeface="Arial" charset="0"/>
                <a:ea typeface="ヒラギノ角ゴ Pro W3" charset="-128"/>
                <a:cs typeface="ヒラギノ角ゴ Pro W3" charset="-128"/>
              </a:rPr>
              <a:t>PRESENTATION TITLE IN HEADER / MONTH XX, 2012</a:t>
            </a:r>
            <a:endParaRPr lang="en-US" sz="700" dirty="0" smtClean="0">
              <a:solidFill>
                <a:srgbClr val="FFFFFF"/>
              </a:solidFill>
              <a:latin typeface="Arial" charset="0"/>
              <a:ea typeface="ヒラギノ角ゴ Pro W3" charset="-128"/>
              <a:cs typeface="ヒラギノ角ゴ Pro W3" charset="-128"/>
            </a:endParaRPr>
          </a:p>
        </p:txBody>
      </p:sp>
      <p:sp>
        <p:nvSpPr>
          <p:cNvPr id="6" name="Text Box 9"/>
          <p:cNvSpPr txBox="1">
            <a:spLocks noChangeArrowheads="1"/>
          </p:cNvSpPr>
          <p:nvPr userDrawn="1"/>
        </p:nvSpPr>
        <p:spPr bwMode="auto">
          <a:xfrm>
            <a:off x="365760" y="279817"/>
            <a:ext cx="3251200" cy="2000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defTabSz="914400" eaLnBrk="0" fontAlgn="base" hangingPunct="0">
              <a:spcBef>
                <a:spcPts val="230"/>
              </a:spcBef>
              <a:spcAft>
                <a:spcPct val="0"/>
              </a:spcAft>
              <a:defRPr/>
            </a:pPr>
            <a:r>
              <a:rPr lang="en-US" sz="700" b="1" dirty="0" smtClean="0">
                <a:solidFill>
                  <a:srgbClr val="FFFFFF"/>
                </a:solidFill>
                <a:latin typeface="Arial" charset="0"/>
                <a:ea typeface="ヒラギノ角ゴ Pro W3" charset="-128"/>
                <a:cs typeface="ヒラギノ角ゴ Pro W3" charset="-128"/>
              </a:rPr>
              <a:t>COMMUNITY COLLEGE RESEARCH CENTER</a:t>
            </a:r>
            <a:endParaRPr lang="en-US" sz="700" dirty="0" smtClean="0">
              <a:solidFill>
                <a:srgbClr val="FFFFFF"/>
              </a:solidFill>
              <a:latin typeface="Arial" charset="0"/>
              <a:ea typeface="ヒラギノ角ゴ Pro W3" charset="-128"/>
              <a:cs typeface="ヒラギノ角ゴ Pro W3" charset="-128"/>
            </a:endParaRPr>
          </a:p>
        </p:txBody>
      </p:sp>
      <p:sp>
        <p:nvSpPr>
          <p:cNvPr id="7" name="Rectangle 6"/>
          <p:cNvSpPr/>
          <p:nvPr userDrawn="1"/>
        </p:nvSpPr>
        <p:spPr bwMode="auto">
          <a:xfrm>
            <a:off x="457200" y="528320"/>
            <a:ext cx="8229600" cy="172720"/>
          </a:xfrm>
          <a:prstGeom prst="rect">
            <a:avLst/>
          </a:prstGeom>
          <a:solidFill>
            <a:srgbClr val="0065A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Arial" charset="0"/>
              <a:ea typeface="ヒラギノ角ゴ Pro W3" charset="-128"/>
              <a:cs typeface="ヒラギノ角ゴ Pro W3" charset="-12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4963" y="2008821"/>
            <a:ext cx="8229600" cy="4475164"/>
          </a:xfrm>
        </p:spPr>
        <p:txBody>
          <a:bodyPr/>
          <a:lstStyle>
            <a:lvl1pPr>
              <a:buClr>
                <a:schemeClr val="accent4"/>
              </a:buClr>
              <a:defRPr>
                <a:solidFill>
                  <a:srgbClr val="FFFFFF"/>
                </a:solidFill>
              </a:defRPr>
            </a:lvl1pPr>
            <a:lvl2pPr>
              <a:buClr>
                <a:schemeClr val="accent4"/>
              </a:buClr>
              <a:defRPr>
                <a:solidFill>
                  <a:srgbClr val="FFFFFF"/>
                </a:solidFill>
              </a:defRPr>
            </a:lvl2pPr>
            <a:lvl3pPr>
              <a:buClr>
                <a:schemeClr val="accent4"/>
              </a:buClr>
              <a:defRPr>
                <a:solidFill>
                  <a:srgbClr val="FFFFFF"/>
                </a:solidFill>
              </a:defRPr>
            </a:lvl3pPr>
            <a:lvl4pPr>
              <a:buClr>
                <a:schemeClr val="accent4"/>
              </a:buClr>
              <a:defRPr>
                <a:solidFill>
                  <a:srgbClr val="FFFFFF"/>
                </a:solidFill>
              </a:defRPr>
            </a:lvl4pPr>
            <a:lvl5pPr>
              <a:buClr>
                <a:schemeClr val="accent4"/>
              </a:buCl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4963" y="762000"/>
            <a:ext cx="8229600" cy="1143000"/>
          </a:xfrm>
        </p:spPr>
        <p:txBody>
          <a:bodyPr anchor="ctr"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52361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4963" y="762000"/>
            <a:ext cx="8229601" cy="1143000"/>
          </a:xfrm>
        </p:spPr>
        <p:txBody>
          <a:bodyPr anchor="ctr"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334964" y="2002154"/>
            <a:ext cx="3979333" cy="4522471"/>
          </a:xfrm>
          <a:ln>
            <a:noFill/>
          </a:ln>
        </p:spPr>
        <p:txBody>
          <a:bodyPr/>
          <a:lstStyle>
            <a:lvl1pPr>
              <a:spcBef>
                <a:spcPts val="432"/>
              </a:spcBef>
              <a:buClr>
                <a:schemeClr val="bg2"/>
              </a:buClr>
              <a:defRPr/>
            </a:lvl1pPr>
            <a:lvl2pPr>
              <a:spcBef>
                <a:spcPts val="432"/>
              </a:spcBef>
              <a:buClr>
                <a:schemeClr val="bg2"/>
              </a:buClr>
              <a:defRPr/>
            </a:lvl2pPr>
            <a:lvl3pPr>
              <a:spcBef>
                <a:spcPts val="432"/>
              </a:spcBef>
              <a:buClr>
                <a:schemeClr val="bg2"/>
              </a:buClr>
              <a:defRPr/>
            </a:lvl3pPr>
            <a:lvl4pPr>
              <a:spcBef>
                <a:spcPts val="432"/>
              </a:spcBef>
              <a:buClr>
                <a:schemeClr val="bg2"/>
              </a:buClr>
              <a:defRPr/>
            </a:lvl4pPr>
            <a:lvl5pPr>
              <a:spcBef>
                <a:spcPts val="432"/>
              </a:spcBef>
              <a:buClr>
                <a:schemeClr val="bg2"/>
              </a:buClr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4585232" y="2002154"/>
            <a:ext cx="3979333" cy="4522471"/>
          </a:xfrm>
          <a:ln>
            <a:noFill/>
          </a:ln>
        </p:spPr>
        <p:txBody>
          <a:bodyPr/>
          <a:lstStyle>
            <a:lvl1pPr>
              <a:spcBef>
                <a:spcPts val="432"/>
              </a:spcBef>
              <a:buClr>
                <a:schemeClr val="bg2"/>
              </a:buClr>
              <a:defRPr/>
            </a:lvl1pPr>
            <a:lvl2pPr>
              <a:spcBef>
                <a:spcPts val="432"/>
              </a:spcBef>
              <a:buClr>
                <a:schemeClr val="bg2"/>
              </a:buClr>
              <a:defRPr/>
            </a:lvl2pPr>
            <a:lvl3pPr>
              <a:spcBef>
                <a:spcPts val="432"/>
              </a:spcBef>
              <a:buClr>
                <a:schemeClr val="bg2"/>
              </a:buClr>
              <a:defRPr/>
            </a:lvl3pPr>
            <a:lvl4pPr>
              <a:spcBef>
                <a:spcPts val="432"/>
              </a:spcBef>
              <a:buClr>
                <a:schemeClr val="bg2"/>
              </a:buClr>
              <a:defRPr/>
            </a:lvl4pPr>
            <a:lvl5pPr>
              <a:spcBef>
                <a:spcPts val="432"/>
              </a:spcBef>
              <a:buClr>
                <a:schemeClr val="bg2"/>
              </a:buClr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32544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 bwMode="auto">
          <a:xfrm>
            <a:off x="334965" y="2379662"/>
            <a:ext cx="3979863" cy="3831591"/>
          </a:xfrm>
          <a:prstGeom prst="rect">
            <a:avLst/>
          </a:prstGeom>
          <a:noFill/>
          <a:ln w="3175" cap="flat" cmpd="sng" algn="ctr">
            <a:solidFill>
              <a:srgbClr val="14131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00000"/>
              </a:solidFill>
              <a:latin typeface="Arial" charset="0"/>
              <a:ea typeface="ヒラギノ角ゴ Pro W3" charset="-128"/>
              <a:cs typeface="ヒラギノ角ゴ Pro W3" charset="-128"/>
            </a:endParaRPr>
          </a:p>
        </p:txBody>
      </p:sp>
      <p:sp>
        <p:nvSpPr>
          <p:cNvPr id="10" name="Rectangle 9"/>
          <p:cNvSpPr/>
          <p:nvPr userDrawn="1"/>
        </p:nvSpPr>
        <p:spPr bwMode="auto">
          <a:xfrm>
            <a:off x="4584703" y="2113915"/>
            <a:ext cx="3979862" cy="4097338"/>
          </a:xfrm>
          <a:prstGeom prst="rect">
            <a:avLst/>
          </a:prstGeom>
          <a:noFill/>
          <a:ln w="3175" cap="flat" cmpd="sng" algn="ctr">
            <a:solidFill>
              <a:srgbClr val="14131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00000"/>
              </a:solidFill>
              <a:latin typeface="Arial" charset="0"/>
              <a:ea typeface="ヒラギノ角ゴ Pro W3" charset="-128"/>
              <a:cs typeface="ヒラギノ角ゴ Pro W3" charset="-128"/>
            </a:endParaRP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4585232" y="2415328"/>
            <a:ext cx="3979333" cy="3794654"/>
          </a:xfrm>
          <a:ln>
            <a:noFill/>
          </a:ln>
        </p:spPr>
        <p:txBody>
          <a:bodyPr/>
          <a:lstStyle>
            <a:lvl1pPr>
              <a:buClr>
                <a:schemeClr val="bg2"/>
              </a:buClr>
              <a:defRPr/>
            </a:lvl1pPr>
            <a:lvl2pPr>
              <a:buClr>
                <a:schemeClr val="bg2"/>
              </a:buClr>
              <a:defRPr/>
            </a:lvl2pPr>
            <a:lvl3pPr>
              <a:buClr>
                <a:schemeClr val="bg2"/>
              </a:buClr>
              <a:defRPr/>
            </a:lvl3pPr>
            <a:lvl4pPr>
              <a:buClr>
                <a:schemeClr val="bg2"/>
              </a:buClr>
              <a:defRPr/>
            </a:lvl4pPr>
            <a:lvl5pPr>
              <a:buClr>
                <a:schemeClr val="bg2"/>
              </a:buClr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4963" y="762000"/>
            <a:ext cx="8239761" cy="1143000"/>
          </a:xfrm>
        </p:spPr>
        <p:txBody>
          <a:bodyPr anchor="ctr"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334964" y="2415328"/>
            <a:ext cx="3979333" cy="3804814"/>
          </a:xfrm>
          <a:ln>
            <a:noFill/>
          </a:ln>
        </p:spPr>
        <p:txBody>
          <a:bodyPr/>
          <a:lstStyle>
            <a:lvl1pPr>
              <a:buClr>
                <a:schemeClr val="bg2"/>
              </a:buClr>
              <a:defRPr/>
            </a:lvl1pPr>
            <a:lvl2pPr>
              <a:buClr>
                <a:schemeClr val="bg2"/>
              </a:buClr>
              <a:defRPr/>
            </a:lvl2pPr>
            <a:lvl3pPr>
              <a:buClr>
                <a:schemeClr val="bg2"/>
              </a:buClr>
              <a:defRPr/>
            </a:lvl3pPr>
            <a:lvl4pPr>
              <a:buClr>
                <a:schemeClr val="bg2"/>
              </a:buClr>
              <a:defRPr/>
            </a:lvl4pPr>
            <a:lvl5pPr>
              <a:buClr>
                <a:schemeClr val="bg2"/>
              </a:buClr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2" hasCustomPrompt="1"/>
          </p:nvPr>
        </p:nvSpPr>
        <p:spPr>
          <a:xfrm>
            <a:off x="334964" y="2113915"/>
            <a:ext cx="3979333" cy="306387"/>
          </a:xfrm>
          <a:solidFill>
            <a:srgbClr val="0065A4"/>
          </a:solidFill>
          <a:ln>
            <a:noFill/>
          </a:ln>
        </p:spPr>
        <p:txBody>
          <a:bodyPr anchor="ctr"/>
          <a:lstStyle>
            <a:lvl1pPr marL="284163" indent="-111125" algn="l">
              <a:buFontTx/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12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4585232" y="2113915"/>
            <a:ext cx="3979333" cy="306387"/>
          </a:xfrm>
          <a:solidFill>
            <a:srgbClr val="0065A4"/>
          </a:solidFill>
          <a:ln>
            <a:noFill/>
          </a:ln>
        </p:spPr>
        <p:txBody>
          <a:bodyPr anchor="ctr"/>
          <a:lstStyle>
            <a:lvl1pPr marL="346075" indent="-234950" algn="l">
              <a:buFontTx/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03803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4963" y="762000"/>
            <a:ext cx="8224520" cy="1149667"/>
          </a:xfrm>
        </p:spPr>
        <p:txBody>
          <a:bodyPr anchor="ctr"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Box 2"/>
          <p:cNvSpPr txBox="1"/>
          <p:nvPr userDrawn="1"/>
        </p:nvSpPr>
        <p:spPr>
          <a:xfrm>
            <a:off x="629920" y="3108960"/>
            <a:ext cx="1846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srgbClr val="000000"/>
              </a:solidFill>
              <a:latin typeface="Arial" charset="0"/>
              <a:ea typeface="ヒラギノ角ゴ Pro W3" charset="-128"/>
              <a:cs typeface="ヒラギノ角ゴ Pro W3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257975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4963" y="750888"/>
            <a:ext cx="8229601" cy="1149667"/>
          </a:xfrm>
        </p:spPr>
        <p:txBody>
          <a:bodyPr anchor="ctr"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334964" y="1989986"/>
            <a:ext cx="3979333" cy="4227299"/>
          </a:xfrm>
          <a:ln>
            <a:noFill/>
          </a:ln>
        </p:spPr>
        <p:txBody>
          <a:bodyPr/>
          <a:lstStyle>
            <a:lvl1pPr>
              <a:buClr>
                <a:schemeClr val="bg2"/>
              </a:buClr>
              <a:defRPr/>
            </a:lvl1pPr>
            <a:lvl2pPr>
              <a:buClr>
                <a:schemeClr val="bg2"/>
              </a:buClr>
              <a:defRPr/>
            </a:lvl2pPr>
            <a:lvl3pPr>
              <a:buClr>
                <a:schemeClr val="bg2"/>
              </a:buClr>
              <a:defRPr/>
            </a:lvl3pPr>
            <a:lvl4pPr>
              <a:buClr>
                <a:schemeClr val="bg2"/>
              </a:buClr>
              <a:defRPr/>
            </a:lvl4pPr>
            <a:lvl5pPr>
              <a:buClr>
                <a:schemeClr val="bg2"/>
              </a:buClr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Chart Placeholder 6"/>
          <p:cNvSpPr>
            <a:spLocks noGrp="1"/>
          </p:cNvSpPr>
          <p:nvPr>
            <p:ph type="chart" sz="quarter" idx="12"/>
          </p:nvPr>
        </p:nvSpPr>
        <p:spPr>
          <a:xfrm>
            <a:off x="4568828" y="1981519"/>
            <a:ext cx="3995737" cy="4235766"/>
          </a:xfrm>
        </p:spPr>
        <p:txBody>
          <a:bodyPr/>
          <a:lstStyle/>
          <a:p>
            <a:pPr lvl="0"/>
            <a:endParaRPr lang="en-US" noProof="0" smtClean="0"/>
          </a:p>
        </p:txBody>
      </p:sp>
    </p:spTree>
    <p:extLst>
      <p:ext uri="{BB962C8B-B14F-4D97-AF65-F5344CB8AC3E}">
        <p14:creationId xmlns:p14="http://schemas.microsoft.com/office/powerpoint/2010/main" val="6063825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Chart Placeholder 6"/>
          <p:cNvSpPr>
            <a:spLocks noGrp="1"/>
          </p:cNvSpPr>
          <p:nvPr>
            <p:ph type="chart" sz="quarter" idx="12"/>
          </p:nvPr>
        </p:nvSpPr>
        <p:spPr>
          <a:xfrm>
            <a:off x="4568826" y="2201332"/>
            <a:ext cx="3995737" cy="4105805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6" name="Chart Placeholder 6"/>
          <p:cNvSpPr>
            <a:spLocks noGrp="1"/>
          </p:cNvSpPr>
          <p:nvPr>
            <p:ph type="chart" sz="quarter" idx="13"/>
          </p:nvPr>
        </p:nvSpPr>
        <p:spPr>
          <a:xfrm>
            <a:off x="334963" y="2201332"/>
            <a:ext cx="3995737" cy="4105805"/>
          </a:xfrm>
        </p:spPr>
        <p:txBody>
          <a:bodyPr/>
          <a:lstStyle/>
          <a:p>
            <a:pPr lvl="0"/>
            <a:endParaRPr lang="en-US" noProof="0" smtClean="0"/>
          </a:p>
        </p:txBody>
      </p:sp>
    </p:spTree>
    <p:extLst>
      <p:ext uri="{BB962C8B-B14F-4D97-AF65-F5344CB8AC3E}">
        <p14:creationId xmlns:p14="http://schemas.microsoft.com/office/powerpoint/2010/main" val="33701343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354" y="2130848"/>
            <a:ext cx="7773293" cy="147004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824" y="3886648"/>
            <a:ext cx="6400354" cy="1752451"/>
          </a:xfrm>
        </p:spPr>
        <p:txBody>
          <a:bodyPr/>
          <a:lstStyle>
            <a:lvl1pPr marL="0" indent="0" algn="ctr">
              <a:buNone/>
              <a:defRPr/>
            </a:lvl1pPr>
            <a:lvl2pPr marL="321440" indent="0" algn="ctr">
              <a:buNone/>
              <a:defRPr/>
            </a:lvl2pPr>
            <a:lvl3pPr marL="642882" indent="0" algn="ctr">
              <a:buNone/>
              <a:defRPr/>
            </a:lvl3pPr>
            <a:lvl4pPr marL="964323" indent="0" algn="ctr">
              <a:buNone/>
              <a:defRPr/>
            </a:lvl4pPr>
            <a:lvl5pPr marL="1285763" indent="0" algn="ctr">
              <a:buNone/>
              <a:defRPr/>
            </a:lvl5pPr>
            <a:lvl6pPr marL="1607205" indent="0" algn="ctr">
              <a:buNone/>
              <a:defRPr/>
            </a:lvl6pPr>
            <a:lvl7pPr marL="1928645" indent="0" algn="ctr">
              <a:buNone/>
              <a:defRPr/>
            </a:lvl7pPr>
            <a:lvl8pPr marL="2250086" indent="0" algn="ctr">
              <a:buNone/>
              <a:defRPr/>
            </a:lvl8pPr>
            <a:lvl9pPr marL="2571527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DEF76D-1650-46E5-BC07-6ED29418F7F7}" type="slidenum">
              <a:rPr lang="en-US">
                <a:cs typeface="ヒラギノ角ゴ ProN W3"/>
              </a:rPr>
              <a:pPr>
                <a:defRPr/>
              </a:pPr>
              <a:t>‹#›</a:t>
            </a:fld>
            <a:endParaRPr lang="en-US" dirty="0">
              <a:cs typeface="ヒラギノ角ゴ ProN W3"/>
            </a:endParaRPr>
          </a:p>
        </p:txBody>
      </p:sp>
    </p:spTree>
    <p:extLst>
      <p:ext uri="{BB962C8B-B14F-4D97-AF65-F5344CB8AC3E}">
        <p14:creationId xmlns:p14="http://schemas.microsoft.com/office/powerpoint/2010/main" val="3467549063"/>
      </p:ext>
    </p:extLst>
  </p:cSld>
  <p:clrMapOvr>
    <a:masterClrMapping/>
  </p:clrMapOvr>
  <p:transition xmlns:p14="http://schemas.microsoft.com/office/powerpoint/2010/main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89468" cy="47427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  <a:latin typeface="Rockwel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C96201-275A-0447-B6BC-465BF6A90E68}" type="slidenum">
              <a:rPr lang="en-US" smtClean="0">
                <a:latin typeface="Rockwell"/>
              </a:rPr>
              <a:pPr/>
              <a:t>‹#›</a:t>
            </a:fld>
            <a:endParaRPr lang="en-US">
              <a:latin typeface="Rockwell"/>
            </a:endParaRPr>
          </a:p>
        </p:txBody>
      </p:sp>
    </p:spTree>
    <p:extLst>
      <p:ext uri="{BB962C8B-B14F-4D97-AF65-F5344CB8AC3E}">
        <p14:creationId xmlns:p14="http://schemas.microsoft.com/office/powerpoint/2010/main" val="2390119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FB270D-3615-4C4F-B153-52FE361DDA40}" type="slidenum">
              <a:rPr lang="en-US">
                <a:cs typeface="ヒラギノ角ゴ ProN W3"/>
              </a:rPr>
              <a:pPr>
                <a:defRPr/>
              </a:pPr>
              <a:t>‹#›</a:t>
            </a:fld>
            <a:endParaRPr lang="en-US" dirty="0">
              <a:cs typeface="ヒラギノ角ゴ ProN W3"/>
            </a:endParaRPr>
          </a:p>
        </p:txBody>
      </p:sp>
    </p:spTree>
    <p:extLst>
      <p:ext uri="{BB962C8B-B14F-4D97-AF65-F5344CB8AC3E}">
        <p14:creationId xmlns:p14="http://schemas.microsoft.com/office/powerpoint/2010/main" val="1290048808"/>
      </p:ext>
    </p:extLst>
  </p:cSld>
  <p:clrMapOvr>
    <a:masterClrMapping/>
  </p:clrMapOvr>
  <p:transition xmlns:p14="http://schemas.microsoft.com/office/powerpoint/2010/main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189" y="4406802"/>
            <a:ext cx="7772176" cy="1361777"/>
          </a:xfrm>
        </p:spPr>
        <p:txBody>
          <a:bodyPr anchor="t"/>
          <a:lstStyle>
            <a:lvl1pPr algn="l">
              <a:defRPr sz="28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189" y="2906613"/>
            <a:ext cx="7772176" cy="1500188"/>
          </a:xfrm>
        </p:spPr>
        <p:txBody>
          <a:bodyPr anchor="b"/>
          <a:lstStyle>
            <a:lvl1pPr marL="0" indent="0">
              <a:buNone/>
              <a:defRPr sz="1400"/>
            </a:lvl1pPr>
            <a:lvl2pPr marL="321440" indent="0">
              <a:buNone/>
              <a:defRPr sz="1300"/>
            </a:lvl2pPr>
            <a:lvl3pPr marL="642882" indent="0">
              <a:buNone/>
              <a:defRPr sz="1100"/>
            </a:lvl3pPr>
            <a:lvl4pPr marL="964323" indent="0">
              <a:buNone/>
              <a:defRPr sz="1000"/>
            </a:lvl4pPr>
            <a:lvl5pPr marL="1285763" indent="0">
              <a:buNone/>
              <a:defRPr sz="1000"/>
            </a:lvl5pPr>
            <a:lvl6pPr marL="1607205" indent="0">
              <a:buNone/>
              <a:defRPr sz="1000"/>
            </a:lvl6pPr>
            <a:lvl7pPr marL="1928645" indent="0">
              <a:buNone/>
              <a:defRPr sz="1000"/>
            </a:lvl7pPr>
            <a:lvl8pPr marL="2250086" indent="0">
              <a:buNone/>
              <a:defRPr sz="1000"/>
            </a:lvl8pPr>
            <a:lvl9pPr marL="2571527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3CE410-B60E-4ED2-A9B4-ADEEE305019A}" type="slidenum">
              <a:rPr lang="en-US">
                <a:cs typeface="ヒラギノ角ゴ ProN W3"/>
              </a:rPr>
              <a:pPr>
                <a:defRPr/>
              </a:pPr>
              <a:t>‹#›</a:t>
            </a:fld>
            <a:endParaRPr lang="en-US" dirty="0">
              <a:cs typeface="ヒラギノ角ゴ ProN W3"/>
            </a:endParaRPr>
          </a:p>
        </p:txBody>
      </p:sp>
    </p:spTree>
    <p:extLst>
      <p:ext uri="{BB962C8B-B14F-4D97-AF65-F5344CB8AC3E}">
        <p14:creationId xmlns:p14="http://schemas.microsoft.com/office/powerpoint/2010/main" val="1403356112"/>
      </p:ext>
    </p:extLst>
  </p:cSld>
  <p:clrMapOvr>
    <a:masterClrMapping/>
  </p:clrMapOvr>
  <p:transition xmlns:p14="http://schemas.microsoft.com/office/powerpoint/2010/main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7586" y="3580805"/>
            <a:ext cx="3830836" cy="1750219"/>
          </a:xfrm>
        </p:spPr>
        <p:txBody>
          <a:bodyPr/>
          <a:lstStyle>
            <a:lvl1pPr>
              <a:defRPr sz="2000"/>
            </a:lvl1pPr>
            <a:lvl2pPr>
              <a:defRPr sz="1700"/>
            </a:lvl2pPr>
            <a:lvl3pPr>
              <a:defRPr sz="14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5578" y="3580805"/>
            <a:ext cx="3830836" cy="1750219"/>
          </a:xfrm>
        </p:spPr>
        <p:txBody>
          <a:bodyPr/>
          <a:lstStyle>
            <a:lvl1pPr>
              <a:defRPr sz="2000"/>
            </a:lvl1pPr>
            <a:lvl2pPr>
              <a:defRPr sz="1700"/>
            </a:lvl2pPr>
            <a:lvl3pPr>
              <a:defRPr sz="14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19A530-2005-477A-8BB6-7C353EFB8040}" type="slidenum">
              <a:rPr lang="en-US">
                <a:cs typeface="ヒラギノ角ゴ ProN W3"/>
              </a:rPr>
              <a:pPr>
                <a:defRPr/>
              </a:pPr>
              <a:t>‹#›</a:t>
            </a:fld>
            <a:endParaRPr lang="en-US" dirty="0">
              <a:cs typeface="ヒラギノ角ゴ ProN W3"/>
            </a:endParaRPr>
          </a:p>
        </p:txBody>
      </p:sp>
    </p:spTree>
    <p:extLst>
      <p:ext uri="{BB962C8B-B14F-4D97-AF65-F5344CB8AC3E}">
        <p14:creationId xmlns:p14="http://schemas.microsoft.com/office/powerpoint/2010/main" val="1426954522"/>
      </p:ext>
    </p:extLst>
  </p:cSld>
  <p:clrMapOvr>
    <a:masterClrMapping/>
  </p:clrMapOvr>
  <p:transition xmlns:p14="http://schemas.microsoft.com/office/powerpoint/2010/main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647" y="274588"/>
            <a:ext cx="8228707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647" y="1534791"/>
            <a:ext cx="4039568" cy="639589"/>
          </a:xfrm>
        </p:spPr>
        <p:txBody>
          <a:bodyPr anchor="b"/>
          <a:lstStyle>
            <a:lvl1pPr marL="0" indent="0">
              <a:buNone/>
              <a:defRPr sz="1700" b="1"/>
            </a:lvl1pPr>
            <a:lvl2pPr marL="321440" indent="0">
              <a:buNone/>
              <a:defRPr sz="1400" b="1"/>
            </a:lvl2pPr>
            <a:lvl3pPr marL="642882" indent="0">
              <a:buNone/>
              <a:defRPr sz="1300" b="1"/>
            </a:lvl3pPr>
            <a:lvl4pPr marL="964323" indent="0">
              <a:buNone/>
              <a:defRPr sz="1100" b="1"/>
            </a:lvl4pPr>
            <a:lvl5pPr marL="1285763" indent="0">
              <a:buNone/>
              <a:defRPr sz="1100" b="1"/>
            </a:lvl5pPr>
            <a:lvl6pPr marL="1607205" indent="0">
              <a:buNone/>
              <a:defRPr sz="1100" b="1"/>
            </a:lvl6pPr>
            <a:lvl7pPr marL="1928645" indent="0">
              <a:buNone/>
              <a:defRPr sz="1100" b="1"/>
            </a:lvl7pPr>
            <a:lvl8pPr marL="2250086" indent="0">
              <a:buNone/>
              <a:defRPr sz="1100" b="1"/>
            </a:lvl8pPr>
            <a:lvl9pPr marL="2571527" indent="0">
              <a:buNone/>
              <a:defRPr sz="11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647" y="2174379"/>
            <a:ext cx="4039568" cy="3951387"/>
          </a:xfrm>
        </p:spPr>
        <p:txBody>
          <a:bodyPr/>
          <a:lstStyle>
            <a:lvl1pPr>
              <a:defRPr sz="1700"/>
            </a:lvl1pPr>
            <a:lvl2pPr>
              <a:defRPr sz="1400"/>
            </a:lvl2pPr>
            <a:lvl3pPr>
              <a:defRPr sz="13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4555" y="1534791"/>
            <a:ext cx="4041799" cy="639589"/>
          </a:xfrm>
        </p:spPr>
        <p:txBody>
          <a:bodyPr anchor="b"/>
          <a:lstStyle>
            <a:lvl1pPr marL="0" indent="0">
              <a:buNone/>
              <a:defRPr sz="1700" b="1"/>
            </a:lvl1pPr>
            <a:lvl2pPr marL="321440" indent="0">
              <a:buNone/>
              <a:defRPr sz="1400" b="1"/>
            </a:lvl2pPr>
            <a:lvl3pPr marL="642882" indent="0">
              <a:buNone/>
              <a:defRPr sz="1300" b="1"/>
            </a:lvl3pPr>
            <a:lvl4pPr marL="964323" indent="0">
              <a:buNone/>
              <a:defRPr sz="1100" b="1"/>
            </a:lvl4pPr>
            <a:lvl5pPr marL="1285763" indent="0">
              <a:buNone/>
              <a:defRPr sz="1100" b="1"/>
            </a:lvl5pPr>
            <a:lvl6pPr marL="1607205" indent="0">
              <a:buNone/>
              <a:defRPr sz="1100" b="1"/>
            </a:lvl6pPr>
            <a:lvl7pPr marL="1928645" indent="0">
              <a:buNone/>
              <a:defRPr sz="1100" b="1"/>
            </a:lvl7pPr>
            <a:lvl8pPr marL="2250086" indent="0">
              <a:buNone/>
              <a:defRPr sz="1100" b="1"/>
            </a:lvl8pPr>
            <a:lvl9pPr marL="2571527" indent="0">
              <a:buNone/>
              <a:defRPr sz="11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4555" y="2174379"/>
            <a:ext cx="4041799" cy="3951387"/>
          </a:xfrm>
        </p:spPr>
        <p:txBody>
          <a:bodyPr/>
          <a:lstStyle>
            <a:lvl1pPr>
              <a:defRPr sz="1700"/>
            </a:lvl1pPr>
            <a:lvl2pPr>
              <a:defRPr sz="1400"/>
            </a:lvl2pPr>
            <a:lvl3pPr>
              <a:defRPr sz="13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C45022-7BED-4F59-8626-C2600C1CFDD1}" type="slidenum">
              <a:rPr lang="en-US">
                <a:cs typeface="ヒラギノ角ゴ ProN W3"/>
              </a:rPr>
              <a:pPr>
                <a:defRPr/>
              </a:pPr>
              <a:t>‹#›</a:t>
            </a:fld>
            <a:endParaRPr lang="en-US" dirty="0">
              <a:cs typeface="ヒラギノ角ゴ ProN W3"/>
            </a:endParaRPr>
          </a:p>
        </p:txBody>
      </p:sp>
    </p:spTree>
    <p:extLst>
      <p:ext uri="{BB962C8B-B14F-4D97-AF65-F5344CB8AC3E}">
        <p14:creationId xmlns:p14="http://schemas.microsoft.com/office/powerpoint/2010/main" val="2205713224"/>
      </p:ext>
    </p:extLst>
  </p:cSld>
  <p:clrMapOvr>
    <a:masterClrMapping/>
  </p:clrMapOvr>
  <p:transition xmlns:p14="http://schemas.microsoft.com/office/powerpoint/2010/main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113784-5F74-45F9-AF18-C3F72479ABD3}" type="slidenum">
              <a:rPr lang="en-US">
                <a:cs typeface="ヒラギノ角ゴ ProN W3"/>
              </a:rPr>
              <a:pPr>
                <a:defRPr/>
              </a:pPr>
              <a:t>‹#›</a:t>
            </a:fld>
            <a:endParaRPr lang="en-US" dirty="0">
              <a:cs typeface="ヒラギノ角ゴ ProN W3"/>
            </a:endParaRPr>
          </a:p>
        </p:txBody>
      </p:sp>
    </p:spTree>
    <p:extLst>
      <p:ext uri="{BB962C8B-B14F-4D97-AF65-F5344CB8AC3E}">
        <p14:creationId xmlns:p14="http://schemas.microsoft.com/office/powerpoint/2010/main" val="2161480863"/>
      </p:ext>
    </p:extLst>
  </p:cSld>
  <p:clrMapOvr>
    <a:masterClrMapping/>
  </p:clrMapOvr>
  <p:transition xmlns:p14="http://schemas.microsoft.com/office/powerpoint/2010/main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4E466A-B043-41A4-BAAE-29DEDFCD3AB3}" type="slidenum">
              <a:rPr lang="en-US">
                <a:cs typeface="ヒラギノ角ゴ ProN W3"/>
              </a:rPr>
              <a:pPr>
                <a:defRPr/>
              </a:pPr>
              <a:t>‹#›</a:t>
            </a:fld>
            <a:endParaRPr lang="en-US" dirty="0">
              <a:cs typeface="ヒラギノ角ゴ ProN W3"/>
            </a:endParaRPr>
          </a:p>
        </p:txBody>
      </p:sp>
    </p:spTree>
    <p:extLst>
      <p:ext uri="{BB962C8B-B14F-4D97-AF65-F5344CB8AC3E}">
        <p14:creationId xmlns:p14="http://schemas.microsoft.com/office/powerpoint/2010/main" val="3497213691"/>
      </p:ext>
    </p:extLst>
  </p:cSld>
  <p:clrMapOvr>
    <a:masterClrMapping/>
  </p:clrMapOvr>
  <p:transition xmlns:p14="http://schemas.microsoft.com/office/powerpoint/2010/main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648" y="273474"/>
            <a:ext cx="3008189" cy="1161975"/>
          </a:xfrm>
        </p:spPr>
        <p:txBody>
          <a:bodyPr anchor="b"/>
          <a:lstStyle>
            <a:lvl1pPr algn="l">
              <a:defRPr sz="14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224" y="273473"/>
            <a:ext cx="5111130" cy="5852294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7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648" y="1435448"/>
            <a:ext cx="3008189" cy="4690318"/>
          </a:xfrm>
        </p:spPr>
        <p:txBody>
          <a:bodyPr/>
          <a:lstStyle>
            <a:lvl1pPr marL="0" indent="0">
              <a:buNone/>
              <a:defRPr sz="1000"/>
            </a:lvl1pPr>
            <a:lvl2pPr marL="321440" indent="0">
              <a:buNone/>
              <a:defRPr sz="800"/>
            </a:lvl2pPr>
            <a:lvl3pPr marL="642882" indent="0">
              <a:buNone/>
              <a:defRPr sz="700"/>
            </a:lvl3pPr>
            <a:lvl4pPr marL="964323" indent="0">
              <a:buNone/>
              <a:defRPr sz="600"/>
            </a:lvl4pPr>
            <a:lvl5pPr marL="1285763" indent="0">
              <a:buNone/>
              <a:defRPr sz="600"/>
            </a:lvl5pPr>
            <a:lvl6pPr marL="1607205" indent="0">
              <a:buNone/>
              <a:defRPr sz="600"/>
            </a:lvl6pPr>
            <a:lvl7pPr marL="1928645" indent="0">
              <a:buNone/>
              <a:defRPr sz="600"/>
            </a:lvl7pPr>
            <a:lvl8pPr marL="2250086" indent="0">
              <a:buNone/>
              <a:defRPr sz="600"/>
            </a:lvl8pPr>
            <a:lvl9pPr marL="2571527" indent="0">
              <a:buNone/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2F9952-5AD1-4B10-8CBA-96DE7D0EBB23}" type="slidenum">
              <a:rPr lang="en-US">
                <a:cs typeface="ヒラギノ角ゴ ProN W3"/>
              </a:rPr>
              <a:pPr>
                <a:defRPr/>
              </a:pPr>
              <a:t>‹#›</a:t>
            </a:fld>
            <a:endParaRPr lang="en-US" dirty="0">
              <a:cs typeface="ヒラギノ角ゴ ProN W3"/>
            </a:endParaRPr>
          </a:p>
        </p:txBody>
      </p:sp>
    </p:spTree>
    <p:extLst>
      <p:ext uri="{BB962C8B-B14F-4D97-AF65-F5344CB8AC3E}">
        <p14:creationId xmlns:p14="http://schemas.microsoft.com/office/powerpoint/2010/main" val="3844638929"/>
      </p:ext>
    </p:extLst>
  </p:cSld>
  <p:clrMapOvr>
    <a:masterClrMapping/>
  </p:clrMapOvr>
  <p:transition xmlns:p14="http://schemas.microsoft.com/office/powerpoint/2010/main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636" y="4800824"/>
            <a:ext cx="5486177" cy="567035"/>
          </a:xfrm>
        </p:spPr>
        <p:txBody>
          <a:bodyPr anchor="b"/>
          <a:lstStyle>
            <a:lvl1pPr algn="l">
              <a:defRPr sz="14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636" y="612800"/>
            <a:ext cx="5486177" cy="4114354"/>
          </a:xfrm>
        </p:spPr>
        <p:txBody>
          <a:bodyPr/>
          <a:lstStyle>
            <a:lvl1pPr marL="0" indent="0">
              <a:buNone/>
              <a:defRPr sz="2200"/>
            </a:lvl1pPr>
            <a:lvl2pPr marL="321440" indent="0">
              <a:buNone/>
              <a:defRPr sz="2000"/>
            </a:lvl2pPr>
            <a:lvl3pPr marL="642882" indent="0">
              <a:buNone/>
              <a:defRPr sz="1700"/>
            </a:lvl3pPr>
            <a:lvl4pPr marL="964323" indent="0">
              <a:buNone/>
              <a:defRPr sz="1400"/>
            </a:lvl4pPr>
            <a:lvl5pPr marL="1285763" indent="0">
              <a:buNone/>
              <a:defRPr sz="1400"/>
            </a:lvl5pPr>
            <a:lvl6pPr marL="1607205" indent="0">
              <a:buNone/>
              <a:defRPr sz="1400"/>
            </a:lvl6pPr>
            <a:lvl7pPr marL="1928645" indent="0">
              <a:buNone/>
              <a:defRPr sz="1400"/>
            </a:lvl7pPr>
            <a:lvl8pPr marL="2250086" indent="0">
              <a:buNone/>
              <a:defRPr sz="1400"/>
            </a:lvl8pPr>
            <a:lvl9pPr marL="2571527" indent="0">
              <a:buNone/>
              <a:defRPr sz="1400"/>
            </a:lvl9pPr>
          </a:lstStyle>
          <a:p>
            <a:pPr lvl="0"/>
            <a:endParaRPr lang="en-US" noProof="0" dirty="0" smtClean="0">
              <a:sym typeface="Arial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636" y="5367860"/>
            <a:ext cx="5486177" cy="804788"/>
          </a:xfrm>
        </p:spPr>
        <p:txBody>
          <a:bodyPr/>
          <a:lstStyle>
            <a:lvl1pPr marL="0" indent="0">
              <a:buNone/>
              <a:defRPr sz="1000"/>
            </a:lvl1pPr>
            <a:lvl2pPr marL="321440" indent="0">
              <a:buNone/>
              <a:defRPr sz="800"/>
            </a:lvl2pPr>
            <a:lvl3pPr marL="642882" indent="0">
              <a:buNone/>
              <a:defRPr sz="700"/>
            </a:lvl3pPr>
            <a:lvl4pPr marL="964323" indent="0">
              <a:buNone/>
              <a:defRPr sz="600"/>
            </a:lvl4pPr>
            <a:lvl5pPr marL="1285763" indent="0">
              <a:buNone/>
              <a:defRPr sz="600"/>
            </a:lvl5pPr>
            <a:lvl6pPr marL="1607205" indent="0">
              <a:buNone/>
              <a:defRPr sz="600"/>
            </a:lvl6pPr>
            <a:lvl7pPr marL="1928645" indent="0">
              <a:buNone/>
              <a:defRPr sz="600"/>
            </a:lvl7pPr>
            <a:lvl8pPr marL="2250086" indent="0">
              <a:buNone/>
              <a:defRPr sz="600"/>
            </a:lvl8pPr>
            <a:lvl9pPr marL="2571527" indent="0">
              <a:buNone/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84DA51-39B9-444A-A94C-1FAB3F36D948}" type="slidenum">
              <a:rPr lang="en-US">
                <a:cs typeface="ヒラギノ角ゴ ProN W3"/>
              </a:rPr>
              <a:pPr>
                <a:defRPr/>
              </a:pPr>
              <a:t>‹#›</a:t>
            </a:fld>
            <a:endParaRPr lang="en-US" dirty="0">
              <a:cs typeface="ヒラギノ角ゴ ProN W3"/>
            </a:endParaRPr>
          </a:p>
        </p:txBody>
      </p:sp>
    </p:spTree>
    <p:extLst>
      <p:ext uri="{BB962C8B-B14F-4D97-AF65-F5344CB8AC3E}">
        <p14:creationId xmlns:p14="http://schemas.microsoft.com/office/powerpoint/2010/main" val="4285404278"/>
      </p:ext>
    </p:extLst>
  </p:cSld>
  <p:clrMapOvr>
    <a:masterClrMapping/>
  </p:clrMapOvr>
  <p:transition xmlns:p14="http://schemas.microsoft.com/office/powerpoint/2010/main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3491A8-41A6-4FCE-8620-B41B59448573}" type="slidenum">
              <a:rPr lang="en-US">
                <a:cs typeface="ヒラギノ角ゴ ProN W3"/>
              </a:rPr>
              <a:pPr>
                <a:defRPr/>
              </a:pPr>
              <a:t>‹#›</a:t>
            </a:fld>
            <a:endParaRPr lang="en-US" dirty="0">
              <a:cs typeface="ヒラギノ角ゴ ProN W3"/>
            </a:endParaRPr>
          </a:p>
        </p:txBody>
      </p:sp>
    </p:spTree>
    <p:extLst>
      <p:ext uri="{BB962C8B-B14F-4D97-AF65-F5344CB8AC3E}">
        <p14:creationId xmlns:p14="http://schemas.microsoft.com/office/powerpoint/2010/main" val="4046649524"/>
      </p:ext>
    </p:extLst>
  </p:cSld>
  <p:clrMapOvr>
    <a:masterClrMapping/>
  </p:clrMapOvr>
  <p:transition xmlns:p14="http://schemas.microsoft.com/office/powerpoint/2010/main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4208" y="2370833"/>
            <a:ext cx="1942207" cy="296019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7587" y="2370833"/>
            <a:ext cx="5719465" cy="296019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281AF8-99C3-41C2-913F-D66BCB8B9896}" type="slidenum">
              <a:rPr lang="en-US">
                <a:cs typeface="ヒラギノ角ゴ ProN W3"/>
              </a:rPr>
              <a:pPr>
                <a:defRPr/>
              </a:pPr>
              <a:t>‹#›</a:t>
            </a:fld>
            <a:endParaRPr lang="en-US" dirty="0">
              <a:cs typeface="ヒラギノ角ゴ ProN W3"/>
            </a:endParaRPr>
          </a:p>
        </p:txBody>
      </p:sp>
    </p:spTree>
    <p:extLst>
      <p:ext uri="{BB962C8B-B14F-4D97-AF65-F5344CB8AC3E}">
        <p14:creationId xmlns:p14="http://schemas.microsoft.com/office/powerpoint/2010/main" val="784748040"/>
      </p:ext>
    </p:extLst>
  </p:cSld>
  <p:clrMapOvr>
    <a:masterClrMapping/>
  </p:clrMapOvr>
  <p:transition xmlns:p14="http://schemas.microsoft.com/office/powerpoint/2010/main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3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3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  <a:latin typeface="Rockwel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C96201-275A-0447-B6BC-465BF6A90E68}" type="slidenum">
              <a:rPr lang="en-US" smtClean="0">
                <a:latin typeface="Rockwell"/>
              </a:rPr>
              <a:pPr/>
              <a:t>‹#›</a:t>
            </a:fld>
            <a:endParaRPr lang="en-US">
              <a:latin typeface="Rockwell"/>
            </a:endParaRPr>
          </a:p>
        </p:txBody>
      </p:sp>
    </p:spTree>
    <p:extLst>
      <p:ext uri="{BB962C8B-B14F-4D97-AF65-F5344CB8AC3E}">
        <p14:creationId xmlns:p14="http://schemas.microsoft.com/office/powerpoint/2010/main" val="137862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354" y="2130848"/>
            <a:ext cx="7773293" cy="147004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824" y="3886649"/>
            <a:ext cx="6400354" cy="1752451"/>
          </a:xfrm>
        </p:spPr>
        <p:txBody>
          <a:bodyPr/>
          <a:lstStyle>
            <a:lvl1pPr marL="0" indent="0" algn="ctr">
              <a:buNone/>
              <a:defRPr/>
            </a:lvl1pPr>
            <a:lvl2pPr marL="321424" indent="0" algn="ctr">
              <a:buNone/>
              <a:defRPr/>
            </a:lvl2pPr>
            <a:lvl3pPr marL="642849" indent="0" algn="ctr">
              <a:buNone/>
              <a:defRPr/>
            </a:lvl3pPr>
            <a:lvl4pPr marL="964274" indent="0" algn="ctr">
              <a:buNone/>
              <a:defRPr/>
            </a:lvl4pPr>
            <a:lvl5pPr marL="1285697" indent="0" algn="ctr">
              <a:buNone/>
              <a:defRPr/>
            </a:lvl5pPr>
            <a:lvl6pPr marL="1607123" indent="0" algn="ctr">
              <a:buNone/>
              <a:defRPr/>
            </a:lvl6pPr>
            <a:lvl7pPr marL="1928546" indent="0" algn="ctr">
              <a:buNone/>
              <a:defRPr/>
            </a:lvl7pPr>
            <a:lvl8pPr marL="2249971" indent="0" algn="ctr">
              <a:buNone/>
              <a:defRPr/>
            </a:lvl8pPr>
            <a:lvl9pPr marL="2571396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Text Box 2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14BD1F-4842-48CC-9E1C-1B933FA7B083}" type="slidenum">
              <a:rPr lang="en-US">
                <a:cs typeface="ヒラギノ角ゴ ProN W3"/>
              </a:rPr>
              <a:pPr>
                <a:defRPr/>
              </a:pPr>
              <a:t>‹#›</a:t>
            </a:fld>
            <a:endParaRPr lang="en-US" dirty="0">
              <a:cs typeface="ヒラギノ角ゴ ProN W3"/>
            </a:endParaRPr>
          </a:p>
        </p:txBody>
      </p:sp>
    </p:spTree>
    <p:extLst>
      <p:ext uri="{BB962C8B-B14F-4D97-AF65-F5344CB8AC3E}">
        <p14:creationId xmlns:p14="http://schemas.microsoft.com/office/powerpoint/2010/main" val="3072058649"/>
      </p:ext>
    </p:extLst>
  </p:cSld>
  <p:clrMapOvr>
    <a:masterClrMapping/>
  </p:clrMapOvr>
  <p:transition xmlns:p14="http://schemas.microsoft.com/office/powerpoint/2010/main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Box 2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89D3B3-5CDD-42D3-B2FC-1FBE682DEE55}" type="slidenum">
              <a:rPr lang="en-US">
                <a:cs typeface="ヒラギノ角ゴ ProN W3"/>
              </a:rPr>
              <a:pPr>
                <a:defRPr/>
              </a:pPr>
              <a:t>‹#›</a:t>
            </a:fld>
            <a:endParaRPr lang="en-US" dirty="0">
              <a:cs typeface="ヒラギノ角ゴ ProN W3"/>
            </a:endParaRPr>
          </a:p>
        </p:txBody>
      </p:sp>
    </p:spTree>
    <p:extLst>
      <p:ext uri="{BB962C8B-B14F-4D97-AF65-F5344CB8AC3E}">
        <p14:creationId xmlns:p14="http://schemas.microsoft.com/office/powerpoint/2010/main" val="1482496196"/>
      </p:ext>
    </p:extLst>
  </p:cSld>
  <p:clrMapOvr>
    <a:masterClrMapping/>
  </p:clrMapOvr>
  <p:transition xmlns:p14="http://schemas.microsoft.com/office/powerpoint/2010/main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189" y="4406802"/>
            <a:ext cx="7772176" cy="1361777"/>
          </a:xfrm>
        </p:spPr>
        <p:txBody>
          <a:bodyPr anchor="t"/>
          <a:lstStyle>
            <a:lvl1pPr algn="l">
              <a:defRPr sz="28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189" y="2906613"/>
            <a:ext cx="7772176" cy="1500188"/>
          </a:xfrm>
        </p:spPr>
        <p:txBody>
          <a:bodyPr anchor="b"/>
          <a:lstStyle>
            <a:lvl1pPr marL="0" indent="0">
              <a:buNone/>
              <a:defRPr sz="1400"/>
            </a:lvl1pPr>
            <a:lvl2pPr marL="321424" indent="0">
              <a:buNone/>
              <a:defRPr sz="1300"/>
            </a:lvl2pPr>
            <a:lvl3pPr marL="642849" indent="0">
              <a:buNone/>
              <a:defRPr sz="1100"/>
            </a:lvl3pPr>
            <a:lvl4pPr marL="964274" indent="0">
              <a:buNone/>
              <a:defRPr sz="1000"/>
            </a:lvl4pPr>
            <a:lvl5pPr marL="1285697" indent="0">
              <a:buNone/>
              <a:defRPr sz="1000"/>
            </a:lvl5pPr>
            <a:lvl6pPr marL="1607123" indent="0">
              <a:buNone/>
              <a:defRPr sz="1000"/>
            </a:lvl6pPr>
            <a:lvl7pPr marL="1928546" indent="0">
              <a:buNone/>
              <a:defRPr sz="1000"/>
            </a:lvl7pPr>
            <a:lvl8pPr marL="2249971" indent="0">
              <a:buNone/>
              <a:defRPr sz="1000"/>
            </a:lvl8pPr>
            <a:lvl9pPr marL="2571396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Box 2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C34022-015F-44D3-809F-EC271B972B50}" type="slidenum">
              <a:rPr lang="en-US">
                <a:cs typeface="ヒラギノ角ゴ ProN W3"/>
              </a:rPr>
              <a:pPr>
                <a:defRPr/>
              </a:pPr>
              <a:t>‹#›</a:t>
            </a:fld>
            <a:endParaRPr lang="en-US" dirty="0">
              <a:cs typeface="ヒラギノ角ゴ ProN W3"/>
            </a:endParaRPr>
          </a:p>
        </p:txBody>
      </p:sp>
    </p:spTree>
    <p:extLst>
      <p:ext uri="{BB962C8B-B14F-4D97-AF65-F5344CB8AC3E}">
        <p14:creationId xmlns:p14="http://schemas.microsoft.com/office/powerpoint/2010/main" val="3035235311"/>
      </p:ext>
    </p:extLst>
  </p:cSld>
  <p:clrMapOvr>
    <a:masterClrMapping/>
  </p:clrMapOvr>
  <p:transition xmlns:p14="http://schemas.microsoft.com/office/powerpoint/2010/main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5414" y="1415356"/>
            <a:ext cx="4063008" cy="4710410"/>
          </a:xfrm>
        </p:spPr>
        <p:txBody>
          <a:bodyPr/>
          <a:lstStyle>
            <a:lvl1pPr>
              <a:defRPr sz="2000"/>
            </a:lvl1pPr>
            <a:lvl2pPr>
              <a:defRPr sz="1700"/>
            </a:lvl2pPr>
            <a:lvl3pPr>
              <a:defRPr sz="14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5578" y="1415356"/>
            <a:ext cx="4063008" cy="4710410"/>
          </a:xfrm>
        </p:spPr>
        <p:txBody>
          <a:bodyPr/>
          <a:lstStyle>
            <a:lvl1pPr>
              <a:defRPr sz="2000"/>
            </a:lvl1pPr>
            <a:lvl2pPr>
              <a:defRPr sz="1700"/>
            </a:lvl2pPr>
            <a:lvl3pPr>
              <a:defRPr sz="14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Box 2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1811F0-26F8-4703-BCCA-95D2AAF08D65}" type="slidenum">
              <a:rPr lang="en-US">
                <a:cs typeface="ヒラギノ角ゴ ProN W3"/>
              </a:rPr>
              <a:pPr>
                <a:defRPr/>
              </a:pPr>
              <a:t>‹#›</a:t>
            </a:fld>
            <a:endParaRPr lang="en-US" dirty="0">
              <a:cs typeface="ヒラギノ角ゴ ProN W3"/>
            </a:endParaRPr>
          </a:p>
        </p:txBody>
      </p:sp>
    </p:spTree>
    <p:extLst>
      <p:ext uri="{BB962C8B-B14F-4D97-AF65-F5344CB8AC3E}">
        <p14:creationId xmlns:p14="http://schemas.microsoft.com/office/powerpoint/2010/main" val="2425519876"/>
      </p:ext>
    </p:extLst>
  </p:cSld>
  <p:clrMapOvr>
    <a:masterClrMapping/>
  </p:clrMapOvr>
  <p:transition xmlns:p14="http://schemas.microsoft.com/office/powerpoint/2010/main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647" y="274588"/>
            <a:ext cx="8228707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647" y="1534791"/>
            <a:ext cx="4039568" cy="639589"/>
          </a:xfrm>
        </p:spPr>
        <p:txBody>
          <a:bodyPr anchor="b"/>
          <a:lstStyle>
            <a:lvl1pPr marL="0" indent="0">
              <a:buNone/>
              <a:defRPr sz="1700" b="1"/>
            </a:lvl1pPr>
            <a:lvl2pPr marL="321424" indent="0">
              <a:buNone/>
              <a:defRPr sz="1400" b="1"/>
            </a:lvl2pPr>
            <a:lvl3pPr marL="642849" indent="0">
              <a:buNone/>
              <a:defRPr sz="1300" b="1"/>
            </a:lvl3pPr>
            <a:lvl4pPr marL="964274" indent="0">
              <a:buNone/>
              <a:defRPr sz="1100" b="1"/>
            </a:lvl4pPr>
            <a:lvl5pPr marL="1285697" indent="0">
              <a:buNone/>
              <a:defRPr sz="1100" b="1"/>
            </a:lvl5pPr>
            <a:lvl6pPr marL="1607123" indent="0">
              <a:buNone/>
              <a:defRPr sz="1100" b="1"/>
            </a:lvl6pPr>
            <a:lvl7pPr marL="1928546" indent="0">
              <a:buNone/>
              <a:defRPr sz="1100" b="1"/>
            </a:lvl7pPr>
            <a:lvl8pPr marL="2249971" indent="0">
              <a:buNone/>
              <a:defRPr sz="1100" b="1"/>
            </a:lvl8pPr>
            <a:lvl9pPr marL="2571396" indent="0">
              <a:buNone/>
              <a:defRPr sz="11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647" y="2174379"/>
            <a:ext cx="4039568" cy="3951387"/>
          </a:xfrm>
        </p:spPr>
        <p:txBody>
          <a:bodyPr/>
          <a:lstStyle>
            <a:lvl1pPr>
              <a:defRPr sz="1700"/>
            </a:lvl1pPr>
            <a:lvl2pPr>
              <a:defRPr sz="1400"/>
            </a:lvl2pPr>
            <a:lvl3pPr>
              <a:defRPr sz="13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4555" y="1534791"/>
            <a:ext cx="4041799" cy="639589"/>
          </a:xfrm>
        </p:spPr>
        <p:txBody>
          <a:bodyPr anchor="b"/>
          <a:lstStyle>
            <a:lvl1pPr marL="0" indent="0">
              <a:buNone/>
              <a:defRPr sz="1700" b="1"/>
            </a:lvl1pPr>
            <a:lvl2pPr marL="321424" indent="0">
              <a:buNone/>
              <a:defRPr sz="1400" b="1"/>
            </a:lvl2pPr>
            <a:lvl3pPr marL="642849" indent="0">
              <a:buNone/>
              <a:defRPr sz="1300" b="1"/>
            </a:lvl3pPr>
            <a:lvl4pPr marL="964274" indent="0">
              <a:buNone/>
              <a:defRPr sz="1100" b="1"/>
            </a:lvl4pPr>
            <a:lvl5pPr marL="1285697" indent="0">
              <a:buNone/>
              <a:defRPr sz="1100" b="1"/>
            </a:lvl5pPr>
            <a:lvl6pPr marL="1607123" indent="0">
              <a:buNone/>
              <a:defRPr sz="1100" b="1"/>
            </a:lvl6pPr>
            <a:lvl7pPr marL="1928546" indent="0">
              <a:buNone/>
              <a:defRPr sz="1100" b="1"/>
            </a:lvl7pPr>
            <a:lvl8pPr marL="2249971" indent="0">
              <a:buNone/>
              <a:defRPr sz="1100" b="1"/>
            </a:lvl8pPr>
            <a:lvl9pPr marL="2571396" indent="0">
              <a:buNone/>
              <a:defRPr sz="11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4555" y="2174379"/>
            <a:ext cx="4041799" cy="3951387"/>
          </a:xfrm>
        </p:spPr>
        <p:txBody>
          <a:bodyPr/>
          <a:lstStyle>
            <a:lvl1pPr>
              <a:defRPr sz="1700"/>
            </a:lvl1pPr>
            <a:lvl2pPr>
              <a:defRPr sz="1400"/>
            </a:lvl2pPr>
            <a:lvl3pPr>
              <a:defRPr sz="13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Text Box 2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44AF42-181D-48C8-9FCA-E719784CE903}" type="slidenum">
              <a:rPr lang="en-US">
                <a:cs typeface="ヒラギノ角ゴ ProN W3"/>
              </a:rPr>
              <a:pPr>
                <a:defRPr/>
              </a:pPr>
              <a:t>‹#›</a:t>
            </a:fld>
            <a:endParaRPr lang="en-US" dirty="0">
              <a:cs typeface="ヒラギノ角ゴ ProN W3"/>
            </a:endParaRPr>
          </a:p>
        </p:txBody>
      </p:sp>
    </p:spTree>
    <p:extLst>
      <p:ext uri="{BB962C8B-B14F-4D97-AF65-F5344CB8AC3E}">
        <p14:creationId xmlns:p14="http://schemas.microsoft.com/office/powerpoint/2010/main" val="1846481804"/>
      </p:ext>
    </p:extLst>
  </p:cSld>
  <p:clrMapOvr>
    <a:masterClrMapping/>
  </p:clrMapOvr>
  <p:transition xmlns:p14="http://schemas.microsoft.com/office/powerpoint/2010/main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Box 2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CF77B5-CB08-4F44-913D-993CDE839D02}" type="slidenum">
              <a:rPr lang="en-US">
                <a:cs typeface="ヒラギノ角ゴ ProN W3"/>
              </a:rPr>
              <a:pPr>
                <a:defRPr/>
              </a:pPr>
              <a:t>‹#›</a:t>
            </a:fld>
            <a:endParaRPr lang="en-US" dirty="0">
              <a:cs typeface="ヒラギノ角ゴ ProN W3"/>
            </a:endParaRPr>
          </a:p>
        </p:txBody>
      </p:sp>
    </p:spTree>
    <p:extLst>
      <p:ext uri="{BB962C8B-B14F-4D97-AF65-F5344CB8AC3E}">
        <p14:creationId xmlns:p14="http://schemas.microsoft.com/office/powerpoint/2010/main" val="1751307671"/>
      </p:ext>
    </p:extLst>
  </p:cSld>
  <p:clrMapOvr>
    <a:masterClrMapping/>
  </p:clrMapOvr>
  <p:transition xmlns:p14="http://schemas.microsoft.com/office/powerpoint/2010/main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12E93D-9678-4692-8075-862EAE19E21B}" type="slidenum">
              <a:rPr lang="en-US">
                <a:cs typeface="ヒラギノ角ゴ ProN W3"/>
              </a:rPr>
              <a:pPr>
                <a:defRPr/>
              </a:pPr>
              <a:t>‹#›</a:t>
            </a:fld>
            <a:endParaRPr lang="en-US" dirty="0">
              <a:cs typeface="ヒラギノ角ゴ ProN W3"/>
            </a:endParaRPr>
          </a:p>
        </p:txBody>
      </p:sp>
    </p:spTree>
    <p:extLst>
      <p:ext uri="{BB962C8B-B14F-4D97-AF65-F5344CB8AC3E}">
        <p14:creationId xmlns:p14="http://schemas.microsoft.com/office/powerpoint/2010/main" val="4283304863"/>
      </p:ext>
    </p:extLst>
  </p:cSld>
  <p:clrMapOvr>
    <a:masterClrMapping/>
  </p:clrMapOvr>
  <p:transition xmlns:p14="http://schemas.microsoft.com/office/powerpoint/2010/main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649" y="273475"/>
            <a:ext cx="3008189" cy="1161975"/>
          </a:xfrm>
        </p:spPr>
        <p:txBody>
          <a:bodyPr anchor="b"/>
          <a:lstStyle>
            <a:lvl1pPr algn="l">
              <a:defRPr sz="14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224" y="273473"/>
            <a:ext cx="5111130" cy="5852294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7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649" y="1435448"/>
            <a:ext cx="3008189" cy="4690318"/>
          </a:xfrm>
        </p:spPr>
        <p:txBody>
          <a:bodyPr/>
          <a:lstStyle>
            <a:lvl1pPr marL="0" indent="0">
              <a:buNone/>
              <a:defRPr sz="1000"/>
            </a:lvl1pPr>
            <a:lvl2pPr marL="321424" indent="0">
              <a:buNone/>
              <a:defRPr sz="800"/>
            </a:lvl2pPr>
            <a:lvl3pPr marL="642849" indent="0">
              <a:buNone/>
              <a:defRPr sz="700"/>
            </a:lvl3pPr>
            <a:lvl4pPr marL="964274" indent="0">
              <a:buNone/>
              <a:defRPr sz="600"/>
            </a:lvl4pPr>
            <a:lvl5pPr marL="1285697" indent="0">
              <a:buNone/>
              <a:defRPr sz="600"/>
            </a:lvl5pPr>
            <a:lvl6pPr marL="1607123" indent="0">
              <a:buNone/>
              <a:defRPr sz="600"/>
            </a:lvl6pPr>
            <a:lvl7pPr marL="1928546" indent="0">
              <a:buNone/>
              <a:defRPr sz="600"/>
            </a:lvl7pPr>
            <a:lvl8pPr marL="2249971" indent="0">
              <a:buNone/>
              <a:defRPr sz="600"/>
            </a:lvl8pPr>
            <a:lvl9pPr marL="2571396" indent="0">
              <a:buNone/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Box 2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766A96-78F8-4FA4-8B18-FD399E6E6292}" type="slidenum">
              <a:rPr lang="en-US">
                <a:cs typeface="ヒラギノ角ゴ ProN W3"/>
              </a:rPr>
              <a:pPr>
                <a:defRPr/>
              </a:pPr>
              <a:t>‹#›</a:t>
            </a:fld>
            <a:endParaRPr lang="en-US" dirty="0">
              <a:cs typeface="ヒラギノ角ゴ ProN W3"/>
            </a:endParaRPr>
          </a:p>
        </p:txBody>
      </p:sp>
    </p:spTree>
    <p:extLst>
      <p:ext uri="{BB962C8B-B14F-4D97-AF65-F5344CB8AC3E}">
        <p14:creationId xmlns:p14="http://schemas.microsoft.com/office/powerpoint/2010/main" val="4276243667"/>
      </p:ext>
    </p:extLst>
  </p:cSld>
  <p:clrMapOvr>
    <a:masterClrMapping/>
  </p:clrMapOvr>
  <p:transition xmlns:p14="http://schemas.microsoft.com/office/powerpoint/2010/main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637" y="4800824"/>
            <a:ext cx="5486177" cy="567035"/>
          </a:xfrm>
        </p:spPr>
        <p:txBody>
          <a:bodyPr anchor="b"/>
          <a:lstStyle>
            <a:lvl1pPr algn="l">
              <a:defRPr sz="14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637" y="612800"/>
            <a:ext cx="5486177" cy="4114354"/>
          </a:xfrm>
        </p:spPr>
        <p:txBody>
          <a:bodyPr/>
          <a:lstStyle>
            <a:lvl1pPr marL="0" indent="0">
              <a:buNone/>
              <a:defRPr sz="2200"/>
            </a:lvl1pPr>
            <a:lvl2pPr marL="321424" indent="0">
              <a:buNone/>
              <a:defRPr sz="2000"/>
            </a:lvl2pPr>
            <a:lvl3pPr marL="642849" indent="0">
              <a:buNone/>
              <a:defRPr sz="1700"/>
            </a:lvl3pPr>
            <a:lvl4pPr marL="964274" indent="0">
              <a:buNone/>
              <a:defRPr sz="1400"/>
            </a:lvl4pPr>
            <a:lvl5pPr marL="1285697" indent="0">
              <a:buNone/>
              <a:defRPr sz="1400"/>
            </a:lvl5pPr>
            <a:lvl6pPr marL="1607123" indent="0">
              <a:buNone/>
              <a:defRPr sz="1400"/>
            </a:lvl6pPr>
            <a:lvl7pPr marL="1928546" indent="0">
              <a:buNone/>
              <a:defRPr sz="1400"/>
            </a:lvl7pPr>
            <a:lvl8pPr marL="2249971" indent="0">
              <a:buNone/>
              <a:defRPr sz="1400"/>
            </a:lvl8pPr>
            <a:lvl9pPr marL="2571396" indent="0">
              <a:buNone/>
              <a:defRPr sz="1400"/>
            </a:lvl9pPr>
          </a:lstStyle>
          <a:p>
            <a:pPr lvl="0"/>
            <a:endParaRPr lang="en-US" noProof="0" dirty="0" smtClean="0">
              <a:sym typeface="Verdana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637" y="5367860"/>
            <a:ext cx="5486177" cy="804788"/>
          </a:xfrm>
        </p:spPr>
        <p:txBody>
          <a:bodyPr/>
          <a:lstStyle>
            <a:lvl1pPr marL="0" indent="0">
              <a:buNone/>
              <a:defRPr sz="1000"/>
            </a:lvl1pPr>
            <a:lvl2pPr marL="321424" indent="0">
              <a:buNone/>
              <a:defRPr sz="800"/>
            </a:lvl2pPr>
            <a:lvl3pPr marL="642849" indent="0">
              <a:buNone/>
              <a:defRPr sz="700"/>
            </a:lvl3pPr>
            <a:lvl4pPr marL="964274" indent="0">
              <a:buNone/>
              <a:defRPr sz="600"/>
            </a:lvl4pPr>
            <a:lvl5pPr marL="1285697" indent="0">
              <a:buNone/>
              <a:defRPr sz="600"/>
            </a:lvl5pPr>
            <a:lvl6pPr marL="1607123" indent="0">
              <a:buNone/>
              <a:defRPr sz="600"/>
            </a:lvl6pPr>
            <a:lvl7pPr marL="1928546" indent="0">
              <a:buNone/>
              <a:defRPr sz="600"/>
            </a:lvl7pPr>
            <a:lvl8pPr marL="2249971" indent="0">
              <a:buNone/>
              <a:defRPr sz="600"/>
            </a:lvl8pPr>
            <a:lvl9pPr marL="2571396" indent="0">
              <a:buNone/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Box 2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CE4BD1-9431-4B0B-A9F8-2B228C44E8B4}" type="slidenum">
              <a:rPr lang="en-US">
                <a:cs typeface="ヒラギノ角ゴ ProN W3"/>
              </a:rPr>
              <a:pPr>
                <a:defRPr/>
              </a:pPr>
              <a:t>‹#›</a:t>
            </a:fld>
            <a:endParaRPr lang="en-US" dirty="0">
              <a:cs typeface="ヒラギノ角ゴ ProN W3"/>
            </a:endParaRPr>
          </a:p>
        </p:txBody>
      </p:sp>
    </p:spTree>
    <p:extLst>
      <p:ext uri="{BB962C8B-B14F-4D97-AF65-F5344CB8AC3E}">
        <p14:creationId xmlns:p14="http://schemas.microsoft.com/office/powerpoint/2010/main" val="493337317"/>
      </p:ext>
    </p:extLst>
  </p:cSld>
  <p:clrMapOvr>
    <a:masterClrMapping/>
  </p:clrMapOvr>
  <p:transition xmlns:p14="http://schemas.microsoft.com/office/powerpoint/2010/main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Box 2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DB56C4-0CE0-4C78-928D-72DB460C623D}" type="slidenum">
              <a:rPr lang="en-US">
                <a:cs typeface="ヒラギノ角ゴ ProN W3"/>
              </a:rPr>
              <a:pPr>
                <a:defRPr/>
              </a:pPr>
              <a:t>‹#›</a:t>
            </a:fld>
            <a:endParaRPr lang="en-US" dirty="0">
              <a:cs typeface="ヒラギノ角ゴ ProN W3"/>
            </a:endParaRPr>
          </a:p>
        </p:txBody>
      </p:sp>
    </p:spTree>
    <p:extLst>
      <p:ext uri="{BB962C8B-B14F-4D97-AF65-F5344CB8AC3E}">
        <p14:creationId xmlns:p14="http://schemas.microsoft.com/office/powerpoint/2010/main" val="939417730"/>
      </p:ext>
    </p:extLst>
  </p:cSld>
  <p:clrMapOvr>
    <a:masterClrMapping/>
  </p:clrMapOvr>
  <p:transition xmlns:p14="http://schemas.microsoft.com/office/powerpoint/2010/main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30" indent="0">
              <a:buNone/>
              <a:defRPr sz="2000" b="1"/>
            </a:lvl2pPr>
            <a:lvl3pPr marL="914259" indent="0">
              <a:buNone/>
              <a:defRPr sz="1800" b="1"/>
            </a:lvl3pPr>
            <a:lvl4pPr marL="1371390" indent="0">
              <a:buNone/>
              <a:defRPr sz="1600" b="1"/>
            </a:lvl4pPr>
            <a:lvl5pPr marL="1828519" indent="0">
              <a:buNone/>
              <a:defRPr sz="1600" b="1"/>
            </a:lvl5pPr>
            <a:lvl6pPr marL="2285649" indent="0">
              <a:buNone/>
              <a:defRPr sz="1600" b="1"/>
            </a:lvl6pPr>
            <a:lvl7pPr marL="2742780" indent="0">
              <a:buNone/>
              <a:defRPr sz="1600" b="1"/>
            </a:lvl7pPr>
            <a:lvl8pPr marL="3199908" indent="0">
              <a:buNone/>
              <a:defRPr sz="1600" b="1"/>
            </a:lvl8pPr>
            <a:lvl9pPr marL="3657039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30" indent="0">
              <a:buNone/>
              <a:defRPr sz="2000" b="1"/>
            </a:lvl2pPr>
            <a:lvl3pPr marL="914259" indent="0">
              <a:buNone/>
              <a:defRPr sz="1800" b="1"/>
            </a:lvl3pPr>
            <a:lvl4pPr marL="1371390" indent="0">
              <a:buNone/>
              <a:defRPr sz="1600" b="1"/>
            </a:lvl4pPr>
            <a:lvl5pPr marL="1828519" indent="0">
              <a:buNone/>
              <a:defRPr sz="1600" b="1"/>
            </a:lvl5pPr>
            <a:lvl6pPr marL="2285649" indent="0">
              <a:buNone/>
              <a:defRPr sz="1600" b="1"/>
            </a:lvl6pPr>
            <a:lvl7pPr marL="2742780" indent="0">
              <a:buNone/>
              <a:defRPr sz="1600" b="1"/>
            </a:lvl7pPr>
            <a:lvl8pPr marL="3199908" indent="0">
              <a:buNone/>
              <a:defRPr sz="1600" b="1"/>
            </a:lvl8pPr>
            <a:lvl9pPr marL="3657039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  <a:latin typeface="Rockwell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C96201-275A-0447-B6BC-465BF6A90E68}" type="slidenum">
              <a:rPr lang="en-US" smtClean="0">
                <a:latin typeface="Rockwell"/>
              </a:rPr>
              <a:pPr/>
              <a:t>‹#›</a:t>
            </a:fld>
            <a:endParaRPr lang="en-US">
              <a:latin typeface="Rockwell"/>
            </a:endParaRPr>
          </a:p>
        </p:txBody>
      </p:sp>
    </p:spTree>
    <p:extLst>
      <p:ext uri="{BB962C8B-B14F-4D97-AF65-F5344CB8AC3E}">
        <p14:creationId xmlns:p14="http://schemas.microsoft.com/office/powerpoint/2010/main" val="2195305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9926" y="1"/>
            <a:ext cx="2138660" cy="6125766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0599" y="1"/>
            <a:ext cx="6312173" cy="6125766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Box 2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1FC3A0-858B-4997-9656-1DAB5A54B043}" type="slidenum">
              <a:rPr lang="en-US">
                <a:cs typeface="ヒラギノ角ゴ ProN W3"/>
              </a:rPr>
              <a:pPr>
                <a:defRPr/>
              </a:pPr>
              <a:t>‹#›</a:t>
            </a:fld>
            <a:endParaRPr lang="en-US" dirty="0">
              <a:cs typeface="ヒラギノ角ゴ ProN W3"/>
            </a:endParaRPr>
          </a:p>
        </p:txBody>
      </p:sp>
    </p:spTree>
    <p:extLst>
      <p:ext uri="{BB962C8B-B14F-4D97-AF65-F5344CB8AC3E}">
        <p14:creationId xmlns:p14="http://schemas.microsoft.com/office/powerpoint/2010/main" val="1814396429"/>
      </p:ext>
    </p:extLst>
  </p:cSld>
  <p:clrMapOvr>
    <a:masterClrMapping/>
  </p:clrMapOvr>
  <p:transition xmlns:p14="http://schemas.microsoft.com/office/powerpoint/2010/main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  <a:latin typeface="Rockwell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C96201-275A-0447-B6BC-465BF6A90E68}" type="slidenum">
              <a:rPr lang="en-US" smtClean="0">
                <a:latin typeface="Rockwell"/>
              </a:rPr>
              <a:pPr/>
              <a:t>‹#›</a:t>
            </a:fld>
            <a:endParaRPr lang="en-US">
              <a:latin typeface="Rockwell"/>
            </a:endParaRPr>
          </a:p>
        </p:txBody>
      </p:sp>
    </p:spTree>
    <p:extLst>
      <p:ext uri="{BB962C8B-B14F-4D97-AF65-F5344CB8AC3E}">
        <p14:creationId xmlns:p14="http://schemas.microsoft.com/office/powerpoint/2010/main" val="4287242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  <a:latin typeface="Rockwel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C96201-275A-0447-B6BC-465BF6A90E68}" type="slidenum">
              <a:rPr lang="en-US" smtClean="0">
                <a:latin typeface="Rockwell"/>
              </a:rPr>
              <a:pPr/>
              <a:t>‹#›</a:t>
            </a:fld>
            <a:endParaRPr lang="en-US">
              <a:latin typeface="Rockwell"/>
            </a:endParaRPr>
          </a:p>
        </p:txBody>
      </p:sp>
    </p:spTree>
    <p:extLst>
      <p:ext uri="{BB962C8B-B14F-4D97-AF65-F5344CB8AC3E}">
        <p14:creationId xmlns:p14="http://schemas.microsoft.com/office/powerpoint/2010/main" val="2210922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srgbClr val="000000"/>
              </a:solidFill>
              <a:latin typeface="Arial" charset="0"/>
              <a:ea typeface="ヒラギノ角ゴ Pro W3" charset="-128"/>
              <a:cs typeface="ヒラギノ角ゴ Pro W3" charset="-12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4963" y="3966210"/>
            <a:ext cx="8229600" cy="2156779"/>
          </a:xfrm>
        </p:spPr>
        <p:txBody>
          <a:bodyPr/>
          <a:lstStyle>
            <a:lvl1pPr marL="0" indent="0">
              <a:spcAft>
                <a:spcPts val="0"/>
              </a:spcAft>
              <a:buFontTx/>
              <a:buNone/>
              <a:tabLst>
                <a:tab pos="914400" algn="l"/>
              </a:tabLst>
              <a:defRPr sz="2000" b="1">
                <a:solidFill>
                  <a:srgbClr val="FFFFFF"/>
                </a:solidFill>
              </a:defRPr>
            </a:lvl1pPr>
            <a:lvl2pPr marL="0" indent="0">
              <a:spcAft>
                <a:spcPts val="0"/>
              </a:spcAft>
              <a:buFontTx/>
              <a:buNone/>
              <a:tabLst>
                <a:tab pos="685800" algn="l"/>
              </a:tabLst>
              <a:defRPr sz="1000" b="1">
                <a:solidFill>
                  <a:srgbClr val="FFFFFF"/>
                </a:solidFill>
              </a:defRPr>
            </a:lvl2pPr>
            <a:lvl3pPr marL="914400" indent="-914400">
              <a:spcAft>
                <a:spcPts val="0"/>
              </a:spcAft>
              <a:buFontTx/>
              <a:buNone/>
              <a:tabLst/>
              <a:defRPr sz="1000" b="0">
                <a:solidFill>
                  <a:srgbClr val="FFFFFF"/>
                </a:solidFill>
              </a:defRPr>
            </a:lvl3pPr>
            <a:lvl4pPr marL="914400" indent="-914400">
              <a:spcAft>
                <a:spcPts val="0"/>
              </a:spcAft>
              <a:buFontTx/>
              <a:buNone/>
              <a:tabLst/>
              <a:defRPr sz="1000">
                <a:solidFill>
                  <a:srgbClr val="FFFFFF"/>
                </a:solidFill>
              </a:defRPr>
            </a:lvl4pPr>
            <a:lvl5pPr marL="914400" indent="-914400">
              <a:spcAft>
                <a:spcPts val="0"/>
              </a:spcAft>
              <a:buFontTx/>
              <a:buNone/>
              <a:tabLst/>
              <a:defRPr sz="1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4963" y="1449388"/>
            <a:ext cx="8229600" cy="2506133"/>
          </a:xfrm>
        </p:spPr>
        <p:txBody>
          <a:bodyPr anchor="t"/>
          <a:lstStyle>
            <a:lvl1pPr>
              <a:defRPr sz="50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9" name="Subtitle 8"/>
          <p:cNvSpPr txBox="1">
            <a:spLocks/>
          </p:cNvSpPr>
          <p:nvPr userDrawn="1"/>
        </p:nvSpPr>
        <p:spPr bwMode="auto">
          <a:xfrm>
            <a:off x="7556500" y="735433"/>
            <a:ext cx="1122680" cy="1586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r" defTabSz="914400" eaLnBrk="0" fontAlgn="base" hangingPunct="0">
              <a:spcBef>
                <a:spcPct val="20000"/>
              </a:spcBef>
              <a:spcAft>
                <a:spcPts val="600"/>
              </a:spcAft>
              <a:buClr>
                <a:srgbClr val="A3B222"/>
              </a:buClr>
              <a:defRPr/>
            </a:pPr>
            <a:r>
              <a:rPr lang="en-US" sz="800" b="1" kern="0" dirty="0" smtClean="0">
                <a:solidFill>
                  <a:srgbClr val="FFFFFF"/>
                </a:solidFill>
                <a:latin typeface="Arial" charset="0"/>
                <a:ea typeface="ヒラギノ角ゴ Pro W3" charset="-128"/>
                <a:cs typeface="ヒラギノ角ゴ Pro W3" charset="-128"/>
              </a:rPr>
              <a:t>MONTH XX, 2012</a:t>
            </a:r>
          </a:p>
        </p:txBody>
      </p:sp>
      <p:pic>
        <p:nvPicPr>
          <p:cNvPr id="10" name="Picture 9" descr="CCRC_logo_reverse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23521" y="91440"/>
            <a:ext cx="3145536" cy="1061618"/>
          </a:xfrm>
          <a:prstGeom prst="rect">
            <a:avLst/>
          </a:prstGeom>
        </p:spPr>
      </p:pic>
      <p:sp>
        <p:nvSpPr>
          <p:cNvPr id="12" name="Rectangle 11"/>
          <p:cNvSpPr/>
          <p:nvPr userDrawn="1"/>
        </p:nvSpPr>
        <p:spPr bwMode="auto">
          <a:xfrm>
            <a:off x="457200" y="1117600"/>
            <a:ext cx="8229600" cy="172720"/>
          </a:xfrm>
          <a:prstGeom prst="rect">
            <a:avLst/>
          </a:prstGeom>
          <a:solidFill>
            <a:schemeClr val="bg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srgbClr val="000000"/>
              </a:solidFill>
              <a:latin typeface="Arial" charset="0"/>
              <a:ea typeface="ヒラギノ角ゴ Pro W3" charset="-128"/>
              <a:cs typeface="ヒラギノ角ゴ Pro W3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4756980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0065A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srgbClr val="000000"/>
              </a:solidFill>
              <a:latin typeface="Arial" charset="0"/>
              <a:ea typeface="ヒラギノ角ゴ Pro W3" charset="-128"/>
              <a:cs typeface="ヒラギノ角ゴ Pro W3" charset="-12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4963" y="3966210"/>
            <a:ext cx="8229600" cy="2156779"/>
          </a:xfrm>
        </p:spPr>
        <p:txBody>
          <a:bodyPr/>
          <a:lstStyle>
            <a:lvl1pPr marL="0" indent="0">
              <a:spcAft>
                <a:spcPts val="0"/>
              </a:spcAft>
              <a:buFontTx/>
              <a:buNone/>
              <a:tabLst>
                <a:tab pos="914400" algn="l"/>
              </a:tabLst>
              <a:defRPr sz="2000" b="1">
                <a:solidFill>
                  <a:srgbClr val="FFFFFF"/>
                </a:solidFill>
              </a:defRPr>
            </a:lvl1pPr>
            <a:lvl2pPr marL="0" indent="0">
              <a:spcAft>
                <a:spcPts val="0"/>
              </a:spcAft>
              <a:buFontTx/>
              <a:buNone/>
              <a:tabLst>
                <a:tab pos="685800" algn="l"/>
              </a:tabLst>
              <a:defRPr sz="1000" b="1">
                <a:solidFill>
                  <a:srgbClr val="FFFFFF"/>
                </a:solidFill>
              </a:defRPr>
            </a:lvl2pPr>
            <a:lvl3pPr marL="914400" indent="-914400">
              <a:spcAft>
                <a:spcPts val="0"/>
              </a:spcAft>
              <a:buFontTx/>
              <a:buNone/>
              <a:tabLst/>
              <a:defRPr sz="1000" b="0">
                <a:solidFill>
                  <a:srgbClr val="FFFFFF"/>
                </a:solidFill>
              </a:defRPr>
            </a:lvl3pPr>
            <a:lvl4pPr marL="914400" indent="-914400">
              <a:spcAft>
                <a:spcPts val="0"/>
              </a:spcAft>
              <a:buFontTx/>
              <a:buNone/>
              <a:tabLst/>
              <a:defRPr sz="1000">
                <a:solidFill>
                  <a:srgbClr val="FFFFFF"/>
                </a:solidFill>
              </a:defRPr>
            </a:lvl4pPr>
            <a:lvl5pPr marL="914400" indent="-914400">
              <a:spcAft>
                <a:spcPts val="0"/>
              </a:spcAft>
              <a:buFontTx/>
              <a:buNone/>
              <a:tabLst/>
              <a:defRPr sz="1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34963" y="1449388"/>
            <a:ext cx="8229600" cy="2506133"/>
          </a:xfrm>
        </p:spPr>
        <p:txBody>
          <a:bodyPr anchor="t"/>
          <a:lstStyle>
            <a:lvl1pPr>
              <a:defRPr sz="5000"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End-User Adoption of IPAS (Integrated Planning and Advising Services)</a:t>
            </a:r>
            <a:endParaRPr lang="en-US" dirty="0"/>
          </a:p>
        </p:txBody>
      </p:sp>
      <p:sp>
        <p:nvSpPr>
          <p:cNvPr id="9" name="Subtitle 8"/>
          <p:cNvSpPr txBox="1">
            <a:spLocks/>
          </p:cNvSpPr>
          <p:nvPr userDrawn="1"/>
        </p:nvSpPr>
        <p:spPr bwMode="auto">
          <a:xfrm>
            <a:off x="7556500" y="735433"/>
            <a:ext cx="1122680" cy="1586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r" defTabSz="914400" eaLnBrk="0" fontAlgn="base" hangingPunct="0">
              <a:spcBef>
                <a:spcPct val="20000"/>
              </a:spcBef>
              <a:spcAft>
                <a:spcPts val="600"/>
              </a:spcAft>
              <a:buClr>
                <a:srgbClr val="A3B222"/>
              </a:buClr>
              <a:defRPr/>
            </a:pPr>
            <a:r>
              <a:rPr lang="en-US" sz="800" b="1" kern="0" dirty="0" smtClean="0">
                <a:solidFill>
                  <a:srgbClr val="000000"/>
                </a:solidFill>
                <a:latin typeface="Arial" charset="0"/>
                <a:ea typeface="ヒラギノ角ゴ Pro W3" charset="-128"/>
                <a:cs typeface="ヒラギノ角ゴ Pro W3" charset="-128"/>
              </a:rPr>
              <a:t>CCRC Brown Bag March 26, 2014</a:t>
            </a:r>
          </a:p>
        </p:txBody>
      </p:sp>
      <p:sp>
        <p:nvSpPr>
          <p:cNvPr id="12" name="Rectangle 11"/>
          <p:cNvSpPr/>
          <p:nvPr userDrawn="1"/>
        </p:nvSpPr>
        <p:spPr bwMode="auto">
          <a:xfrm>
            <a:off x="457200" y="1117600"/>
            <a:ext cx="8229600" cy="172720"/>
          </a:xfrm>
          <a:prstGeom prst="rect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srgbClr val="000000"/>
              </a:solidFill>
              <a:latin typeface="Arial" charset="0"/>
              <a:ea typeface="ヒラギノ角ゴ Pro W3" charset="-128"/>
              <a:cs typeface="ヒラギノ角ゴ Pro W3" charset="-128"/>
            </a:endParaRPr>
          </a:p>
        </p:txBody>
      </p:sp>
      <p:pic>
        <p:nvPicPr>
          <p:cNvPr id="10" name="Picture 9" descr="CCRC_logo_reverse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23521" y="91440"/>
            <a:ext cx="3145536" cy="1061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95860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0065A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srgbClr val="000000"/>
              </a:solidFill>
              <a:latin typeface="Arial" charset="0"/>
              <a:ea typeface="ヒラギノ角ゴ Pro W3" charset="-128"/>
              <a:cs typeface="ヒラギノ角ゴ Pro W3" charset="-128"/>
            </a:endParaRPr>
          </a:p>
        </p:txBody>
      </p:sp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34963" y="750887"/>
            <a:ext cx="8229600" cy="3851276"/>
          </a:xfrm>
        </p:spPr>
        <p:txBody>
          <a:bodyPr anchor="t"/>
          <a:lstStyle>
            <a:lvl1pPr>
              <a:spcBef>
                <a:spcPts val="0"/>
              </a:spcBef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34963" y="4602163"/>
            <a:ext cx="5350933" cy="879475"/>
          </a:xfrm>
        </p:spPr>
        <p:txBody>
          <a:bodyPr/>
          <a:lstStyle>
            <a:lvl1pPr marL="0" indent="0">
              <a:spcAft>
                <a:spcPts val="600"/>
              </a:spcAft>
              <a:buFontTx/>
              <a:buNone/>
              <a:defRPr sz="20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8" name="Text Box 9"/>
          <p:cNvSpPr txBox="1">
            <a:spLocks noChangeArrowheads="1"/>
          </p:cNvSpPr>
          <p:nvPr userDrawn="1"/>
        </p:nvSpPr>
        <p:spPr bwMode="auto">
          <a:xfrm>
            <a:off x="5872479" y="289977"/>
            <a:ext cx="2905761" cy="2000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r" defTabSz="914400" eaLnBrk="0" fontAlgn="base" hangingPunct="0">
              <a:spcBef>
                <a:spcPts val="230"/>
              </a:spcBef>
              <a:spcAft>
                <a:spcPct val="0"/>
              </a:spcAft>
              <a:defRPr/>
            </a:pPr>
            <a:r>
              <a:rPr lang="en-US" sz="700" b="1" dirty="0" smtClean="0">
                <a:solidFill>
                  <a:srgbClr val="000000"/>
                </a:solidFill>
                <a:latin typeface="Arial" charset="0"/>
                <a:ea typeface="ヒラギノ角ゴ Pro W3" charset="-128"/>
                <a:cs typeface="ヒラギノ角ゴ Pro W3" charset="-128"/>
              </a:rPr>
              <a:t>CCRC Brown Bag / March 26, 2014</a:t>
            </a:r>
            <a:endParaRPr lang="en-US" sz="700" dirty="0" smtClean="0">
              <a:solidFill>
                <a:srgbClr val="000000"/>
              </a:solidFill>
              <a:latin typeface="Arial" charset="0"/>
              <a:ea typeface="ヒラギノ角ゴ Pro W3" charset="-128"/>
              <a:cs typeface="ヒラギノ角ゴ Pro W3" charset="-128"/>
            </a:endParaRPr>
          </a:p>
        </p:txBody>
      </p:sp>
      <p:sp>
        <p:nvSpPr>
          <p:cNvPr id="9" name="Text Box 9"/>
          <p:cNvSpPr txBox="1">
            <a:spLocks noChangeArrowheads="1"/>
          </p:cNvSpPr>
          <p:nvPr userDrawn="1"/>
        </p:nvSpPr>
        <p:spPr bwMode="auto">
          <a:xfrm>
            <a:off x="365760" y="279817"/>
            <a:ext cx="3251200" cy="2000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defTabSz="914400" eaLnBrk="0" fontAlgn="base" hangingPunct="0">
              <a:spcBef>
                <a:spcPts val="230"/>
              </a:spcBef>
              <a:spcAft>
                <a:spcPct val="0"/>
              </a:spcAft>
              <a:defRPr/>
            </a:pPr>
            <a:r>
              <a:rPr lang="en-US" sz="700" b="1" dirty="0" smtClean="0">
                <a:solidFill>
                  <a:srgbClr val="000000"/>
                </a:solidFill>
                <a:latin typeface="Arial" charset="0"/>
                <a:ea typeface="ヒラギノ角ゴ Pro W3" charset="-128"/>
                <a:cs typeface="ヒラギノ角ゴ Pro W3" charset="-128"/>
              </a:rPr>
              <a:t>COMMUNITY COLLEGE RESEARCH CENTER</a:t>
            </a:r>
            <a:endParaRPr lang="en-US" sz="700" dirty="0" smtClean="0">
              <a:solidFill>
                <a:srgbClr val="000000"/>
              </a:solidFill>
              <a:latin typeface="Arial" charset="0"/>
              <a:ea typeface="ヒラギノ角ゴ Pro W3" charset="-128"/>
              <a:cs typeface="ヒラギノ角ゴ Pro W3" charset="-128"/>
            </a:endParaRPr>
          </a:p>
        </p:txBody>
      </p:sp>
      <p:sp>
        <p:nvSpPr>
          <p:cNvPr id="10" name="Rectangle 9"/>
          <p:cNvSpPr/>
          <p:nvPr userDrawn="1"/>
        </p:nvSpPr>
        <p:spPr bwMode="auto">
          <a:xfrm>
            <a:off x="457200" y="528320"/>
            <a:ext cx="8229600" cy="172720"/>
          </a:xfrm>
          <a:prstGeom prst="rect">
            <a:avLst/>
          </a:prstGeom>
          <a:solidFill>
            <a:srgbClr val="14131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Arial" charset="0"/>
              <a:ea typeface="ヒラギノ角ゴ Pro W3" charset="-128"/>
              <a:cs typeface="ヒラギノ角ゴ Pro W3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5985202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7.xml"/><Relationship Id="rId12" Type="http://schemas.openxmlformats.org/officeDocument/2006/relationships/slideLayout" Target="../slideLayouts/slideLayout18.xml"/><Relationship Id="rId13" Type="http://schemas.openxmlformats.org/officeDocument/2006/relationships/theme" Target="../theme/theme2.xml"/><Relationship Id="rId1" Type="http://schemas.openxmlformats.org/officeDocument/2006/relationships/slideLayout" Target="../slideLayouts/slideLayout7.xml"/><Relationship Id="rId2" Type="http://schemas.openxmlformats.org/officeDocument/2006/relationships/slideLayout" Target="../slideLayouts/slideLayout8.xml"/><Relationship Id="rId3" Type="http://schemas.openxmlformats.org/officeDocument/2006/relationships/slideLayout" Target="../slideLayouts/slideLayout9.xml"/><Relationship Id="rId4" Type="http://schemas.openxmlformats.org/officeDocument/2006/relationships/slideLayout" Target="../slideLayouts/slideLayout10.xml"/><Relationship Id="rId5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3.xml"/><Relationship Id="rId8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6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13" Type="http://schemas.openxmlformats.org/officeDocument/2006/relationships/image" Target="../media/image2.png"/><Relationship Id="rId1" Type="http://schemas.openxmlformats.org/officeDocument/2006/relationships/slideLayout" Target="../slideLayouts/slideLayout19.xml"/><Relationship Id="rId2" Type="http://schemas.openxmlformats.org/officeDocument/2006/relationships/slideLayout" Target="../slideLayouts/slideLayout20.xml"/><Relationship Id="rId3" Type="http://schemas.openxmlformats.org/officeDocument/2006/relationships/slideLayout" Target="../slideLayouts/slideLayout21.xml"/><Relationship Id="rId4" Type="http://schemas.openxmlformats.org/officeDocument/2006/relationships/slideLayout" Target="../slideLayouts/slideLayout22.xml"/><Relationship Id="rId5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5.xml"/><Relationship Id="rId8" Type="http://schemas.openxmlformats.org/officeDocument/2006/relationships/slideLayout" Target="../slideLayouts/slideLayout26.xml"/><Relationship Id="rId9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28.xml"/></Relationships>
</file>

<file path=ppt/slideMasters/_rels/slideMaster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13" Type="http://schemas.openxmlformats.org/officeDocument/2006/relationships/image" Target="../media/image2.png"/><Relationship Id="rId1" Type="http://schemas.openxmlformats.org/officeDocument/2006/relationships/slideLayout" Target="../slideLayouts/slideLayout30.xml"/><Relationship Id="rId2" Type="http://schemas.openxmlformats.org/officeDocument/2006/relationships/slideLayout" Target="../slideLayouts/slideLayout31.xml"/><Relationship Id="rId3" Type="http://schemas.openxmlformats.org/officeDocument/2006/relationships/slideLayout" Target="../slideLayouts/slideLayout32.xml"/><Relationship Id="rId4" Type="http://schemas.openxmlformats.org/officeDocument/2006/relationships/slideLayout" Target="../slideLayouts/slideLayout33.xml"/><Relationship Id="rId5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6.xml"/><Relationship Id="rId8" Type="http://schemas.openxmlformats.org/officeDocument/2006/relationships/slideLayout" Target="../slideLayouts/slideLayout37.xml"/><Relationship Id="rId9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3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457203" y="416992"/>
            <a:ext cx="8289469" cy="593935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5" tIns="45713" rIns="91425" bIns="45713" rtlCol="0" anchor="ctr"/>
          <a:lstStyle/>
          <a:p>
            <a:pPr algn="ctr"/>
            <a:endParaRPr lang="en-US" sz="1100">
              <a:solidFill>
                <a:srgbClr val="FFFFFF"/>
              </a:solidFill>
              <a:latin typeface="Rockwell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2" y="274638"/>
            <a:ext cx="8289469" cy="1143000"/>
          </a:xfrm>
          <a:prstGeom prst="rect">
            <a:avLst/>
          </a:prstGeom>
          <a:solidFill>
            <a:schemeClr val="accent1"/>
          </a:solidFill>
        </p:spPr>
        <p:txBody>
          <a:bodyPr vert="horz" lIns="91425" tIns="45713" rIns="91425" bIns="45713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3"/>
            <a:ext cx="8229600" cy="4525963"/>
          </a:xfrm>
          <a:prstGeom prst="rect">
            <a:avLst/>
          </a:prstGeom>
        </p:spPr>
        <p:txBody>
          <a:bodyPr vert="horz" lIns="91425" tIns="45713" rIns="91425" bIns="45713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" y="6479491"/>
            <a:ext cx="5562600" cy="241984"/>
          </a:xfrm>
          <a:prstGeom prst="rect">
            <a:avLst/>
          </a:prstGeom>
        </p:spPr>
        <p:txBody>
          <a:bodyPr vert="horz" lIns="91425" tIns="45713" rIns="91425" bIns="45713" rtlCol="0" anchor="ctr"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endParaRPr lang="en-US" dirty="0">
              <a:solidFill>
                <a:prstClr val="white"/>
              </a:solidFill>
              <a:latin typeface="Rockwel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479491"/>
            <a:ext cx="2133600" cy="241984"/>
          </a:xfrm>
          <a:prstGeom prst="rect">
            <a:avLst/>
          </a:prstGeom>
        </p:spPr>
        <p:txBody>
          <a:bodyPr vert="horz" lIns="91425" tIns="45713" rIns="91425" bIns="45713" rtlCol="0" anchor="ctr"/>
          <a:lstStyle>
            <a:lvl1pPr algn="r">
              <a:defRPr sz="900">
                <a:solidFill>
                  <a:srgbClr val="FFFFFF"/>
                </a:solidFill>
              </a:defRPr>
            </a:lvl1pPr>
          </a:lstStyle>
          <a:p>
            <a:fld id="{5CC96201-275A-0447-B6BC-465BF6A90E68}" type="slidenum">
              <a:rPr lang="en-US" smtClean="0">
                <a:latin typeface="Rockwell"/>
              </a:rPr>
              <a:pPr/>
              <a:t>‹#›</a:t>
            </a:fld>
            <a:endParaRPr lang="en-US" dirty="0">
              <a:latin typeface="Rockwell"/>
            </a:endParaRPr>
          </a:p>
        </p:txBody>
      </p:sp>
    </p:spTree>
    <p:extLst>
      <p:ext uri="{BB962C8B-B14F-4D97-AF65-F5344CB8AC3E}">
        <p14:creationId xmlns:p14="http://schemas.microsoft.com/office/powerpoint/2010/main" val="9524849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hf sldNum="0" hdr="0" ftr="0" dt="0"/>
  <p:txStyles>
    <p:titleStyle>
      <a:lvl1pPr algn="l" defTabSz="457130" rtl="0" eaLnBrk="1" latinLnBrk="0" hangingPunct="1">
        <a:spcBef>
          <a:spcPct val="0"/>
        </a:spcBef>
        <a:buNone/>
        <a:defRPr sz="3600" kern="1200">
          <a:solidFill>
            <a:srgbClr val="FFFFFF"/>
          </a:solidFill>
          <a:latin typeface="+mj-lt"/>
          <a:ea typeface="+mj-ea"/>
          <a:cs typeface="+mj-cs"/>
        </a:defRPr>
      </a:lvl1pPr>
    </p:titleStyle>
    <p:bodyStyle>
      <a:lvl1pPr marL="342848" indent="-342848" algn="l" defTabSz="457130" rtl="0" eaLnBrk="1" latinLnBrk="0" hangingPunct="1">
        <a:spcBef>
          <a:spcPct val="20000"/>
        </a:spcBef>
        <a:buClr>
          <a:schemeClr val="accent2"/>
        </a:buClr>
        <a:buSzPct val="106000"/>
        <a:buFont typeface="Wingdings" charset="2"/>
        <a:buChar char="§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836" indent="-285707" algn="l" defTabSz="45713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24" indent="-228564" algn="l" defTabSz="45713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954" indent="-228564" algn="l" defTabSz="45713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085" indent="-228564" algn="l" defTabSz="45713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215" indent="-228564" algn="l" defTabSz="45713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344" indent="-228564" algn="l" defTabSz="45713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475" indent="-228564" algn="l" defTabSz="45713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603" indent="-228564" algn="l" defTabSz="45713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1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30" algn="l" defTabSz="4571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59" algn="l" defTabSz="4571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90" algn="l" defTabSz="4571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19" algn="l" defTabSz="4571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649" algn="l" defTabSz="4571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780" algn="l" defTabSz="4571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908" algn="l" defTabSz="4571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039" algn="l" defTabSz="4571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34963" y="762000"/>
            <a:ext cx="8229600" cy="11496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34963" y="2008823"/>
            <a:ext cx="8229600" cy="4485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31" name="Rectangle 7"/>
          <p:cNvSpPr>
            <a:spLocks noChangeArrowheads="1"/>
          </p:cNvSpPr>
          <p:nvPr/>
        </p:nvSpPr>
        <p:spPr bwMode="auto">
          <a:xfrm>
            <a:off x="6715125" y="6372225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0539B"/>
              </a:solidFill>
              <a:latin typeface="Arial" charset="0"/>
              <a:ea typeface="ヒラギノ角ゴ Pro W3" charset="-128"/>
              <a:cs typeface="ヒラギノ角ゴ Pro W3" charset="-128"/>
            </a:endParaRPr>
          </a:p>
        </p:txBody>
      </p:sp>
      <p:sp>
        <p:nvSpPr>
          <p:cNvPr id="1033" name="Text Box 9"/>
          <p:cNvSpPr txBox="1">
            <a:spLocks noChangeArrowheads="1"/>
          </p:cNvSpPr>
          <p:nvPr/>
        </p:nvSpPr>
        <p:spPr bwMode="auto">
          <a:xfrm>
            <a:off x="5872479" y="289977"/>
            <a:ext cx="2905761" cy="2000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r" defTabSz="914400" eaLnBrk="0" fontAlgn="base" hangingPunct="0">
              <a:spcBef>
                <a:spcPts val="230"/>
              </a:spcBef>
              <a:spcAft>
                <a:spcPct val="0"/>
              </a:spcAft>
              <a:defRPr/>
            </a:pPr>
            <a:r>
              <a:rPr lang="en-US" sz="700" b="1" dirty="0" smtClean="0">
                <a:solidFill>
                  <a:srgbClr val="00539B"/>
                </a:solidFill>
                <a:latin typeface="Arial" charset="0"/>
                <a:ea typeface="ヒラギノ角ゴ Pro W3" charset="-128"/>
                <a:cs typeface="ヒラギノ角ゴ Pro W3" charset="-128"/>
              </a:rPr>
              <a:t>CCA Convening / December 1, 2014</a:t>
            </a:r>
            <a:endParaRPr lang="en-US" sz="700" dirty="0" smtClean="0">
              <a:solidFill>
                <a:srgbClr val="00539B"/>
              </a:solidFill>
              <a:latin typeface="Arial" charset="0"/>
              <a:ea typeface="ヒラギノ角ゴ Pro W3" charset="-128"/>
              <a:cs typeface="ヒラギノ角ゴ Pro W3" charset="-128"/>
            </a:endParaRPr>
          </a:p>
        </p:txBody>
      </p:sp>
      <p:sp>
        <p:nvSpPr>
          <p:cNvPr id="1034" name="Text Box 10"/>
          <p:cNvSpPr txBox="1">
            <a:spLocks noChangeArrowheads="1"/>
          </p:cNvSpPr>
          <p:nvPr/>
        </p:nvSpPr>
        <p:spPr bwMode="auto">
          <a:xfrm>
            <a:off x="8450263" y="6477417"/>
            <a:ext cx="420687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EE94B151-4CCD-D943-B1FB-60C2EADD0F05}" type="slidenum">
              <a:rPr lang="en-US" sz="1000">
                <a:solidFill>
                  <a:srgbClr val="141313"/>
                </a:solidFill>
                <a:latin typeface="Arial" charset="0"/>
                <a:ea typeface="ヒラギノ角ゴ Pro W3" charset="-128"/>
                <a:cs typeface="ヒラギノ角ゴ Pro W3" charset="-128"/>
              </a:rPr>
              <a:pPr defTabSz="914400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000" dirty="0">
              <a:solidFill>
                <a:srgbClr val="141313"/>
              </a:solidFill>
              <a:latin typeface="Arial" charset="0"/>
              <a:ea typeface="ヒラギノ角ゴ Pro W3" charset="-128"/>
              <a:cs typeface="ヒラギノ角ゴ Pro W3" charset="-128"/>
            </a:endParaRPr>
          </a:p>
        </p:txBody>
      </p:sp>
      <p:sp>
        <p:nvSpPr>
          <p:cNvPr id="8" name="Rectangle 7"/>
          <p:cNvSpPr/>
          <p:nvPr userDrawn="1"/>
        </p:nvSpPr>
        <p:spPr bwMode="auto">
          <a:xfrm>
            <a:off x="457200" y="528320"/>
            <a:ext cx="8229600" cy="172720"/>
          </a:xfrm>
          <a:prstGeom prst="rect">
            <a:avLst/>
          </a:prstGeom>
          <a:solidFill>
            <a:srgbClr val="14131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Arial" charset="0"/>
              <a:ea typeface="ヒラギノ角ゴ Pro W3" charset="-128"/>
              <a:cs typeface="ヒラギノ角ゴ Pro W3" charset="-128"/>
            </a:endParaRPr>
          </a:p>
        </p:txBody>
      </p:sp>
      <p:sp>
        <p:nvSpPr>
          <p:cNvPr id="9" name="Text Box 9"/>
          <p:cNvSpPr txBox="1">
            <a:spLocks noChangeArrowheads="1"/>
          </p:cNvSpPr>
          <p:nvPr userDrawn="1"/>
        </p:nvSpPr>
        <p:spPr bwMode="auto">
          <a:xfrm>
            <a:off x="365760" y="279817"/>
            <a:ext cx="3251200" cy="2000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defTabSz="914400" eaLnBrk="0" fontAlgn="base" hangingPunct="0">
              <a:spcBef>
                <a:spcPts val="230"/>
              </a:spcBef>
              <a:spcAft>
                <a:spcPct val="0"/>
              </a:spcAft>
              <a:defRPr/>
            </a:pPr>
            <a:r>
              <a:rPr lang="en-US" sz="700" b="1" dirty="0" smtClean="0">
                <a:solidFill>
                  <a:srgbClr val="00539B"/>
                </a:solidFill>
                <a:latin typeface="Arial" charset="0"/>
                <a:ea typeface="ヒラギノ角ゴ Pro W3" charset="-128"/>
                <a:cs typeface="ヒラギノ角ゴ Pro W3" charset="-128"/>
              </a:rPr>
              <a:t>COMMUNITY COLLEGE RESEARCH CENTER</a:t>
            </a:r>
            <a:endParaRPr lang="en-US" sz="700" dirty="0" smtClean="0">
              <a:solidFill>
                <a:srgbClr val="00539B"/>
              </a:solidFill>
              <a:latin typeface="Arial" charset="0"/>
              <a:ea typeface="ヒラギノ角ゴ Pro W3" charset="-128"/>
              <a:cs typeface="ヒラギノ角ゴ Pro W3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7955014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1" r:id="rId1"/>
    <p:sldLayoutId id="2147483742" r:id="rId2"/>
    <p:sldLayoutId id="2147483743" r:id="rId3"/>
    <p:sldLayoutId id="2147483744" r:id="rId4"/>
    <p:sldLayoutId id="2147483745" r:id="rId5"/>
    <p:sldLayoutId id="2147483746" r:id="rId6"/>
    <p:sldLayoutId id="2147483747" r:id="rId7"/>
    <p:sldLayoutId id="2147483748" r:id="rId8"/>
    <p:sldLayoutId id="2147483749" r:id="rId9"/>
    <p:sldLayoutId id="2147483750" r:id="rId10"/>
    <p:sldLayoutId id="2147483751" r:id="rId11"/>
    <p:sldLayoutId id="2147483752" r:id="rId12"/>
  </p:sldLayoutIdLst>
  <p:timing>
    <p:tnLst>
      <p:par>
        <p:cTn xmlns:p14="http://schemas.microsoft.com/office/powerpoint/2010/main" id="1" dur="indefinite" restart="never" nodeType="tmRoot"/>
      </p:par>
    </p:tnLst>
  </p:timing>
  <p:hf sldNum="0" hdr="0" ft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141313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500" b="1">
          <a:solidFill>
            <a:schemeClr val="bg1"/>
          </a:solidFill>
          <a:latin typeface="Arial" charset="0"/>
          <a:ea typeface="ヒラギノ角ゴ Pro W3" charset="-128"/>
          <a:cs typeface="ヒラギノ角ゴ Pro W3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500" b="1">
          <a:solidFill>
            <a:schemeClr val="bg1"/>
          </a:solidFill>
          <a:latin typeface="Arial" charset="0"/>
          <a:ea typeface="ヒラギノ角ゴ Pro W3" charset="-128"/>
          <a:cs typeface="ヒラギノ角ゴ Pro W3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500" b="1">
          <a:solidFill>
            <a:schemeClr val="bg1"/>
          </a:solidFill>
          <a:latin typeface="Arial" charset="0"/>
          <a:ea typeface="ヒラギノ角ゴ Pro W3" charset="-128"/>
          <a:cs typeface="ヒラギノ角ゴ Pro W3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500" b="1">
          <a:solidFill>
            <a:schemeClr val="bg1"/>
          </a:solidFill>
          <a:latin typeface="Arial" charset="0"/>
          <a:ea typeface="ヒラギノ角ゴ Pro W3" charset="-128"/>
          <a:cs typeface="ヒラギノ角ゴ Pro W3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2500" b="1">
          <a:solidFill>
            <a:schemeClr val="bg1"/>
          </a:solidFill>
          <a:latin typeface="Arial" charset="0"/>
          <a:ea typeface="ヒラギノ角ゴ Pro W3" charset="-128"/>
          <a:cs typeface="ヒラギノ角ゴ Pro W3" charset="-128"/>
        </a:defRPr>
      </a:lvl6pPr>
      <a:lvl7pPr marL="914400" algn="l" rtl="0" fontAlgn="base">
        <a:spcBef>
          <a:spcPct val="0"/>
        </a:spcBef>
        <a:spcAft>
          <a:spcPct val="0"/>
        </a:spcAft>
        <a:defRPr sz="2500" b="1">
          <a:solidFill>
            <a:schemeClr val="bg1"/>
          </a:solidFill>
          <a:latin typeface="Arial" charset="0"/>
          <a:ea typeface="ヒラギノ角ゴ Pro W3" charset="-128"/>
          <a:cs typeface="ヒラギノ角ゴ Pro W3" charset="-128"/>
        </a:defRPr>
      </a:lvl7pPr>
      <a:lvl8pPr marL="1371600" algn="l" rtl="0" fontAlgn="base">
        <a:spcBef>
          <a:spcPct val="0"/>
        </a:spcBef>
        <a:spcAft>
          <a:spcPct val="0"/>
        </a:spcAft>
        <a:defRPr sz="2500" b="1">
          <a:solidFill>
            <a:schemeClr val="bg1"/>
          </a:solidFill>
          <a:latin typeface="Arial" charset="0"/>
          <a:ea typeface="ヒラギノ角ゴ Pro W3" charset="-128"/>
          <a:cs typeface="ヒラギノ角ゴ Pro W3" charset="-128"/>
        </a:defRPr>
      </a:lvl8pPr>
      <a:lvl9pPr marL="1828800" algn="l" rtl="0" fontAlgn="base">
        <a:spcBef>
          <a:spcPct val="0"/>
        </a:spcBef>
        <a:spcAft>
          <a:spcPct val="0"/>
        </a:spcAft>
        <a:defRPr sz="2500" b="1">
          <a:solidFill>
            <a:schemeClr val="bg1"/>
          </a:solidFill>
          <a:latin typeface="Arial" charset="0"/>
          <a:ea typeface="ヒラギノ角ゴ Pro W3" charset="-128"/>
          <a:cs typeface="ヒラギノ角ゴ Pro W3" charset="-128"/>
        </a:defRPr>
      </a:lvl9pPr>
    </p:titleStyle>
    <p:bodyStyle>
      <a:lvl1pPr marL="169863" indent="-169863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Char char="•"/>
        <a:defRPr>
          <a:solidFill>
            <a:srgbClr val="141313"/>
          </a:solidFill>
          <a:latin typeface="+mn-lt"/>
          <a:ea typeface="+mn-ea"/>
          <a:cs typeface="+mn-cs"/>
        </a:defRPr>
      </a:lvl1pPr>
      <a:lvl2pPr marL="568325" indent="-22225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Char char="–"/>
        <a:defRPr>
          <a:solidFill>
            <a:srgbClr val="141313"/>
          </a:solidFill>
          <a:latin typeface="+mn-lt"/>
          <a:ea typeface="+mn-ea"/>
        </a:defRPr>
      </a:lvl2pPr>
      <a:lvl3pPr marL="741363" indent="-173038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Char char="•"/>
        <a:defRPr sz="1600">
          <a:solidFill>
            <a:srgbClr val="141313"/>
          </a:solidFill>
          <a:latin typeface="+mn-lt"/>
          <a:ea typeface="+mn-ea"/>
        </a:defRPr>
      </a:lvl3pPr>
      <a:lvl4pPr marL="914400" indent="-173038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Char char="–"/>
        <a:defRPr sz="1600">
          <a:solidFill>
            <a:srgbClr val="141313"/>
          </a:solidFill>
          <a:latin typeface="+mn-lt"/>
          <a:ea typeface="+mn-ea"/>
        </a:defRPr>
      </a:lvl4pPr>
      <a:lvl5pPr marL="1087438" indent="-173038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Char char="»"/>
        <a:tabLst>
          <a:tab pos="1087438" algn="l"/>
        </a:tabLst>
        <a:defRPr sz="1400">
          <a:solidFill>
            <a:srgbClr val="141313"/>
          </a:solidFill>
          <a:latin typeface="+mn-lt"/>
          <a:ea typeface="+mn-ea"/>
        </a:defRPr>
      </a:lvl5pPr>
      <a:lvl6pPr marL="2455863" indent="-169863" algn="l" rtl="0" fontAlgn="base">
        <a:spcBef>
          <a:spcPct val="20000"/>
        </a:spcBef>
        <a:spcAft>
          <a:spcPct val="0"/>
        </a:spcAft>
        <a:buClr>
          <a:schemeClr val="accent1"/>
        </a:buClr>
        <a:buChar char="»"/>
        <a:defRPr sz="1400">
          <a:solidFill>
            <a:srgbClr val="00539B"/>
          </a:solidFill>
          <a:latin typeface="+mn-lt"/>
          <a:ea typeface="+mn-ea"/>
        </a:defRPr>
      </a:lvl6pPr>
      <a:lvl7pPr marL="2913063" indent="-169863" algn="l" rtl="0" fontAlgn="base">
        <a:spcBef>
          <a:spcPct val="20000"/>
        </a:spcBef>
        <a:spcAft>
          <a:spcPct val="0"/>
        </a:spcAft>
        <a:buClr>
          <a:schemeClr val="accent1"/>
        </a:buClr>
        <a:buChar char="»"/>
        <a:defRPr sz="1400">
          <a:solidFill>
            <a:srgbClr val="00539B"/>
          </a:solidFill>
          <a:latin typeface="+mn-lt"/>
          <a:ea typeface="+mn-ea"/>
        </a:defRPr>
      </a:lvl7pPr>
      <a:lvl8pPr marL="3370263" indent="-169863" algn="l" rtl="0" fontAlgn="base">
        <a:spcBef>
          <a:spcPct val="20000"/>
        </a:spcBef>
        <a:spcAft>
          <a:spcPct val="0"/>
        </a:spcAft>
        <a:buClr>
          <a:schemeClr val="accent1"/>
        </a:buClr>
        <a:buChar char="»"/>
        <a:defRPr sz="1400">
          <a:solidFill>
            <a:srgbClr val="00539B"/>
          </a:solidFill>
          <a:latin typeface="+mn-lt"/>
          <a:ea typeface="+mn-ea"/>
        </a:defRPr>
      </a:lvl8pPr>
      <a:lvl9pPr marL="3827463" indent="-169863" algn="l" rtl="0" fontAlgn="base">
        <a:spcBef>
          <a:spcPct val="20000"/>
        </a:spcBef>
        <a:spcAft>
          <a:spcPct val="0"/>
        </a:spcAft>
        <a:buClr>
          <a:schemeClr val="accent1"/>
        </a:buClr>
        <a:buChar char="»"/>
        <a:defRPr sz="1400">
          <a:solidFill>
            <a:srgbClr val="00539B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687586" y="2370833"/>
            <a:ext cx="7768828" cy="120997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26787" tIns="26787" rIns="26787" bIns="26787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Tahoma" charset="0"/>
              </a:rPr>
              <a:t>Click to edit Master title style</a:t>
            </a:r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7586" y="3580805"/>
            <a:ext cx="7768828" cy="1750219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26787" tIns="26787" rIns="26787" bIns="2678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Arial" charset="0"/>
              </a:rPr>
              <a:t>Click to edit Master text styles</a:t>
            </a:r>
          </a:p>
          <a:p>
            <a:pPr lvl="1"/>
            <a:r>
              <a:rPr lang="en-US">
                <a:sym typeface="Arial" charset="0"/>
              </a:rPr>
              <a:t>Second level</a:t>
            </a:r>
          </a:p>
          <a:p>
            <a:pPr lvl="2"/>
            <a:r>
              <a:rPr lang="en-US">
                <a:sym typeface="Arial" charset="0"/>
              </a:rPr>
              <a:t>Third level</a:t>
            </a:r>
          </a:p>
          <a:p>
            <a:pPr lvl="3"/>
            <a:r>
              <a:rPr lang="en-US">
                <a:sym typeface="Arial" charset="0"/>
              </a:rPr>
              <a:t>Fourth level</a:t>
            </a:r>
          </a:p>
          <a:p>
            <a:pPr lvl="4"/>
            <a:r>
              <a:rPr lang="en-US">
                <a:sym typeface="Arial" charset="0"/>
              </a:rPr>
              <a:t>Fifth level</a:t>
            </a:r>
          </a:p>
        </p:txBody>
      </p:sp>
      <p:sp>
        <p:nvSpPr>
          <p:cNvPr id="1027" name="Text Box 3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718841" y="6500813"/>
            <a:ext cx="207615" cy="22324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none" lIns="64288" tIns="32144" rIns="64288" bIns="32144" numCol="1" anchor="ctr" anchorCtr="0" compatLnSpc="1">
            <a:prstTxWarp prst="textNoShape">
              <a:avLst/>
            </a:prstTxWarp>
          </a:bodyPr>
          <a:lstStyle>
            <a:lvl1pPr algn="r">
              <a:defRPr sz="1100" smtClean="0">
                <a:solidFill>
                  <a:srgbClr val="878787"/>
                </a:solidFill>
                <a:latin typeface="Calibri" pitchFamily="34" charset="0"/>
                <a:ea typeface="ＭＳ Ｐゴシック" charset="-128"/>
                <a:sym typeface="Calibri" pitchFamily="34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08126A91-5826-4C5B-881F-4283C2F9EB5F}" type="slidenum">
              <a:rPr lang="en-US">
                <a:cs typeface="ヒラギノ角ゴ ProN W3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>
              <a:cs typeface="ヒラギノ角ゴ ProN W3"/>
            </a:endParaRPr>
          </a:p>
        </p:txBody>
      </p:sp>
    </p:spTree>
    <p:extLst>
      <p:ext uri="{BB962C8B-B14F-4D97-AF65-F5344CB8AC3E}">
        <p14:creationId xmlns:p14="http://schemas.microsoft.com/office/powerpoint/2010/main" val="14216664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4" r:id="rId1"/>
    <p:sldLayoutId id="2147483755" r:id="rId2"/>
    <p:sldLayoutId id="2147483756" r:id="rId3"/>
    <p:sldLayoutId id="2147483757" r:id="rId4"/>
    <p:sldLayoutId id="2147483758" r:id="rId5"/>
    <p:sldLayoutId id="2147483759" r:id="rId6"/>
    <p:sldLayoutId id="2147483760" r:id="rId7"/>
    <p:sldLayoutId id="2147483761" r:id="rId8"/>
    <p:sldLayoutId id="2147483762" r:id="rId9"/>
    <p:sldLayoutId id="2147483763" r:id="rId10"/>
    <p:sldLayoutId id="2147483764" r:id="rId11"/>
  </p:sldLayoutIdLst>
  <p:transition xmlns:p14="http://schemas.microsoft.com/office/powerpoint/2010/main"/>
  <p:hf hdr="0" ftr="0" dt="0"/>
  <p:txStyles>
    <p:titleStyle>
      <a:lvl1pPr algn="l" rtl="0" eaLnBrk="0" fontAlgn="base" hangingPunct="0">
        <a:lnSpc>
          <a:spcPts val="3023"/>
        </a:lnSpc>
        <a:spcBef>
          <a:spcPct val="0"/>
        </a:spcBef>
        <a:spcAft>
          <a:spcPct val="0"/>
        </a:spcAft>
        <a:defRPr sz="4800">
          <a:solidFill>
            <a:srgbClr val="BF2126"/>
          </a:solidFill>
          <a:effectLst>
            <a:outerShdw blurRad="38100" dist="38100" dir="2700000" algn="tl">
              <a:srgbClr val="DDDDDD"/>
            </a:outerShdw>
          </a:effectLst>
          <a:latin typeface="+mj-lt"/>
          <a:ea typeface="+mj-ea"/>
          <a:cs typeface="+mj-cs"/>
          <a:sym typeface="Tahoma" pitchFamily="34" charset="0"/>
        </a:defRPr>
      </a:lvl1pPr>
      <a:lvl2pPr algn="l" rtl="0" eaLnBrk="0" fontAlgn="base" hangingPunct="0">
        <a:lnSpc>
          <a:spcPts val="3023"/>
        </a:lnSpc>
        <a:spcBef>
          <a:spcPct val="0"/>
        </a:spcBef>
        <a:spcAft>
          <a:spcPct val="0"/>
        </a:spcAft>
        <a:defRPr sz="4800">
          <a:solidFill>
            <a:srgbClr val="BF2126"/>
          </a:solidFill>
          <a:effectLst>
            <a:outerShdw blurRad="38100" dist="38100" dir="2700000" algn="tl">
              <a:srgbClr val="DDDDDD"/>
            </a:outerShdw>
          </a:effectLst>
          <a:latin typeface="Tahoma" charset="0"/>
          <a:ea typeface="ヒラギノ角ゴ ProN W3" charset="0"/>
          <a:cs typeface="ヒラギノ角ゴ ProN W3" charset="0"/>
          <a:sym typeface="Tahoma" pitchFamily="34" charset="0"/>
        </a:defRPr>
      </a:lvl2pPr>
      <a:lvl3pPr algn="l" rtl="0" eaLnBrk="0" fontAlgn="base" hangingPunct="0">
        <a:lnSpc>
          <a:spcPts val="3023"/>
        </a:lnSpc>
        <a:spcBef>
          <a:spcPct val="0"/>
        </a:spcBef>
        <a:spcAft>
          <a:spcPct val="0"/>
        </a:spcAft>
        <a:defRPr sz="4800">
          <a:solidFill>
            <a:srgbClr val="BF2126"/>
          </a:solidFill>
          <a:effectLst>
            <a:outerShdw blurRad="38100" dist="38100" dir="2700000" algn="tl">
              <a:srgbClr val="DDDDDD"/>
            </a:outerShdw>
          </a:effectLst>
          <a:latin typeface="Tahoma" charset="0"/>
          <a:ea typeface="ヒラギノ角ゴ ProN W3" charset="0"/>
          <a:cs typeface="ヒラギノ角ゴ ProN W3" charset="0"/>
          <a:sym typeface="Tahoma" pitchFamily="34" charset="0"/>
        </a:defRPr>
      </a:lvl3pPr>
      <a:lvl4pPr algn="l" rtl="0" eaLnBrk="0" fontAlgn="base" hangingPunct="0">
        <a:lnSpc>
          <a:spcPts val="3023"/>
        </a:lnSpc>
        <a:spcBef>
          <a:spcPct val="0"/>
        </a:spcBef>
        <a:spcAft>
          <a:spcPct val="0"/>
        </a:spcAft>
        <a:defRPr sz="4800">
          <a:solidFill>
            <a:srgbClr val="BF2126"/>
          </a:solidFill>
          <a:effectLst>
            <a:outerShdw blurRad="38100" dist="38100" dir="2700000" algn="tl">
              <a:srgbClr val="DDDDDD"/>
            </a:outerShdw>
          </a:effectLst>
          <a:latin typeface="Tahoma" charset="0"/>
          <a:ea typeface="ヒラギノ角ゴ ProN W3" charset="0"/>
          <a:cs typeface="ヒラギノ角ゴ ProN W3" charset="0"/>
          <a:sym typeface="Tahoma" pitchFamily="34" charset="0"/>
        </a:defRPr>
      </a:lvl4pPr>
      <a:lvl5pPr algn="l" rtl="0" eaLnBrk="0" fontAlgn="base" hangingPunct="0">
        <a:lnSpc>
          <a:spcPts val="3023"/>
        </a:lnSpc>
        <a:spcBef>
          <a:spcPct val="0"/>
        </a:spcBef>
        <a:spcAft>
          <a:spcPct val="0"/>
        </a:spcAft>
        <a:defRPr sz="4800">
          <a:solidFill>
            <a:srgbClr val="BF2126"/>
          </a:solidFill>
          <a:effectLst>
            <a:outerShdw blurRad="38100" dist="38100" dir="2700000" algn="tl">
              <a:srgbClr val="DDDDDD"/>
            </a:outerShdw>
          </a:effectLst>
          <a:latin typeface="Tahoma" charset="0"/>
          <a:ea typeface="ヒラギノ角ゴ ProN W3" charset="0"/>
          <a:cs typeface="ヒラギノ角ゴ ProN W3" charset="0"/>
          <a:sym typeface="Tahoma" pitchFamily="34" charset="0"/>
        </a:defRPr>
      </a:lvl5pPr>
      <a:lvl6pPr marL="321440" algn="l" rtl="0" fontAlgn="base">
        <a:lnSpc>
          <a:spcPts val="3023"/>
        </a:lnSpc>
        <a:spcBef>
          <a:spcPct val="0"/>
        </a:spcBef>
        <a:spcAft>
          <a:spcPct val="0"/>
        </a:spcAft>
        <a:defRPr sz="4800">
          <a:solidFill>
            <a:srgbClr val="BF2126"/>
          </a:solidFill>
          <a:effectLst>
            <a:outerShdw blurRad="38100" dist="38100" dir="2700000" algn="tl">
              <a:srgbClr val="DDDDDD"/>
            </a:outerShdw>
          </a:effectLst>
          <a:latin typeface="Tahoma" charset="0"/>
          <a:ea typeface="ヒラギノ角ゴ ProN W3" charset="0"/>
          <a:cs typeface="ヒラギノ角ゴ ProN W3" charset="0"/>
          <a:sym typeface="Tahoma" charset="0"/>
        </a:defRPr>
      </a:lvl6pPr>
      <a:lvl7pPr marL="642882" algn="l" rtl="0" fontAlgn="base">
        <a:lnSpc>
          <a:spcPts val="3023"/>
        </a:lnSpc>
        <a:spcBef>
          <a:spcPct val="0"/>
        </a:spcBef>
        <a:spcAft>
          <a:spcPct val="0"/>
        </a:spcAft>
        <a:defRPr sz="4800">
          <a:solidFill>
            <a:srgbClr val="BF2126"/>
          </a:solidFill>
          <a:effectLst>
            <a:outerShdw blurRad="38100" dist="38100" dir="2700000" algn="tl">
              <a:srgbClr val="DDDDDD"/>
            </a:outerShdw>
          </a:effectLst>
          <a:latin typeface="Tahoma" charset="0"/>
          <a:ea typeface="ヒラギノ角ゴ ProN W3" charset="0"/>
          <a:cs typeface="ヒラギノ角ゴ ProN W3" charset="0"/>
          <a:sym typeface="Tahoma" charset="0"/>
        </a:defRPr>
      </a:lvl7pPr>
      <a:lvl8pPr marL="964323" algn="l" rtl="0" fontAlgn="base">
        <a:lnSpc>
          <a:spcPts val="3023"/>
        </a:lnSpc>
        <a:spcBef>
          <a:spcPct val="0"/>
        </a:spcBef>
        <a:spcAft>
          <a:spcPct val="0"/>
        </a:spcAft>
        <a:defRPr sz="4800">
          <a:solidFill>
            <a:srgbClr val="BF2126"/>
          </a:solidFill>
          <a:effectLst>
            <a:outerShdw blurRad="38100" dist="38100" dir="2700000" algn="tl">
              <a:srgbClr val="DDDDDD"/>
            </a:outerShdw>
          </a:effectLst>
          <a:latin typeface="Tahoma" charset="0"/>
          <a:ea typeface="ヒラギノ角ゴ ProN W3" charset="0"/>
          <a:cs typeface="ヒラギノ角ゴ ProN W3" charset="0"/>
          <a:sym typeface="Tahoma" charset="0"/>
        </a:defRPr>
      </a:lvl8pPr>
      <a:lvl9pPr marL="1285763" algn="l" rtl="0" fontAlgn="base">
        <a:lnSpc>
          <a:spcPts val="3023"/>
        </a:lnSpc>
        <a:spcBef>
          <a:spcPct val="0"/>
        </a:spcBef>
        <a:spcAft>
          <a:spcPct val="0"/>
        </a:spcAft>
        <a:defRPr sz="4800">
          <a:solidFill>
            <a:srgbClr val="BF2126"/>
          </a:solidFill>
          <a:effectLst>
            <a:outerShdw blurRad="38100" dist="38100" dir="2700000" algn="tl">
              <a:srgbClr val="DDDDDD"/>
            </a:outerShdw>
          </a:effectLst>
          <a:latin typeface="Tahoma" charset="0"/>
          <a:ea typeface="ヒラギノ角ゴ ProN W3" charset="0"/>
          <a:cs typeface="ヒラギノ角ゴ ProN W3" charset="0"/>
          <a:sym typeface="Tahoma" charset="0"/>
        </a:defRPr>
      </a:lvl9pPr>
    </p:titleStyle>
    <p:bodyStyle>
      <a:lvl1pPr marL="241080" indent="-241080" algn="l" rtl="0" eaLnBrk="0" fontAlgn="base" hangingPunct="0">
        <a:spcBef>
          <a:spcPts val="844"/>
        </a:spcBef>
        <a:spcAft>
          <a:spcPct val="0"/>
        </a:spcAft>
        <a:defRPr sz="3500">
          <a:solidFill>
            <a:srgbClr val="3965AF"/>
          </a:solidFill>
          <a:effectLst>
            <a:outerShdw blurRad="38100" dist="38100" dir="2700000" algn="tl">
              <a:srgbClr val="DDDDDD"/>
            </a:outerShdw>
          </a:effectLst>
          <a:latin typeface="+mn-lt"/>
          <a:ea typeface="+mn-ea"/>
          <a:cs typeface="+mn-cs"/>
          <a:sym typeface="Arial" pitchFamily="34" charset="0"/>
        </a:defRPr>
      </a:lvl1pPr>
      <a:lvl2pPr marL="428588" indent="-107147" algn="ctr" rtl="0" eaLnBrk="0" fontAlgn="base" hangingPunct="0">
        <a:spcBef>
          <a:spcPts val="773"/>
        </a:spcBef>
        <a:spcAft>
          <a:spcPct val="0"/>
        </a:spcAft>
        <a:defRPr sz="3500">
          <a:solidFill>
            <a:srgbClr val="878787"/>
          </a:solidFill>
          <a:effectLst>
            <a:outerShdw blurRad="38100" dist="38100" dir="2700000" algn="tl">
              <a:srgbClr val="DDDDDD"/>
            </a:outerShdw>
          </a:effectLst>
          <a:latin typeface="+mn-lt"/>
          <a:ea typeface="+mn-ea"/>
          <a:cs typeface="+mn-cs"/>
          <a:sym typeface="Arial" pitchFamily="34" charset="0"/>
        </a:defRPr>
      </a:lvl2pPr>
      <a:lvl3pPr marL="883963" indent="-241080" algn="ctr" rtl="0" eaLnBrk="0" fontAlgn="base" hangingPunct="0">
        <a:spcBef>
          <a:spcPts val="422"/>
        </a:spcBef>
        <a:spcAft>
          <a:spcPct val="0"/>
        </a:spcAft>
        <a:defRPr sz="3100">
          <a:solidFill>
            <a:srgbClr val="878787"/>
          </a:solidFill>
          <a:effectLst>
            <a:outerShdw blurRad="38100" dist="38100" dir="2700000" algn="tl">
              <a:srgbClr val="DDDDDD"/>
            </a:outerShdw>
          </a:effectLst>
          <a:latin typeface="+mn-lt"/>
          <a:ea typeface="+mn-ea"/>
          <a:cs typeface="+mn-cs"/>
          <a:sym typeface="Arial" pitchFamily="34" charset="0"/>
        </a:defRPr>
      </a:lvl3pPr>
      <a:lvl4pPr marL="1348266" indent="-383943" algn="ctr" rtl="0" eaLnBrk="0" fontAlgn="base" hangingPunct="0">
        <a:spcBef>
          <a:spcPts val="562"/>
        </a:spcBef>
        <a:spcAft>
          <a:spcPct val="0"/>
        </a:spcAft>
        <a:defRPr sz="2400">
          <a:solidFill>
            <a:srgbClr val="878787"/>
          </a:solidFill>
          <a:effectLst>
            <a:outerShdw blurRad="38100" dist="38100" dir="2700000" algn="tl">
              <a:srgbClr val="DDDDDD"/>
            </a:outerShdw>
          </a:effectLst>
          <a:latin typeface="+mn-lt"/>
          <a:ea typeface="+mn-ea"/>
          <a:cs typeface="+mn-cs"/>
          <a:sym typeface="Arial" pitchFamily="34" charset="0"/>
        </a:defRPr>
      </a:lvl4pPr>
      <a:lvl5pPr marL="1803641" indent="-517877" algn="ctr" rtl="0" eaLnBrk="0" fontAlgn="base" hangingPunct="0">
        <a:spcBef>
          <a:spcPts val="492"/>
        </a:spcBef>
        <a:spcAft>
          <a:spcPct val="0"/>
        </a:spcAft>
        <a:defRPr sz="2100">
          <a:solidFill>
            <a:srgbClr val="878787"/>
          </a:solidFill>
          <a:effectLst>
            <a:outerShdw blurRad="38100" dist="38100" dir="2700000" algn="tl">
              <a:srgbClr val="DDDDDD"/>
            </a:outerShdw>
          </a:effectLst>
          <a:latin typeface="+mn-lt"/>
          <a:ea typeface="+mn-ea"/>
          <a:cs typeface="+mn-cs"/>
          <a:sym typeface="Arial" pitchFamily="34" charset="0"/>
        </a:defRPr>
      </a:lvl5pPr>
      <a:lvl6pPr marL="2125081" algn="ctr" rtl="0" fontAlgn="base">
        <a:spcBef>
          <a:spcPts val="492"/>
        </a:spcBef>
        <a:spcAft>
          <a:spcPct val="0"/>
        </a:spcAft>
        <a:defRPr sz="2100">
          <a:solidFill>
            <a:srgbClr val="878787"/>
          </a:solidFill>
          <a:effectLst>
            <a:outerShdw blurRad="38100" dist="38100" dir="2700000" algn="tl">
              <a:srgbClr val="DDDDDD"/>
            </a:outerShdw>
          </a:effectLst>
          <a:latin typeface="+mn-lt"/>
          <a:ea typeface="+mn-ea"/>
          <a:cs typeface="+mn-cs"/>
          <a:sym typeface="Arial" charset="0"/>
        </a:defRPr>
      </a:lvl6pPr>
      <a:lvl7pPr marL="2446522" algn="ctr" rtl="0" fontAlgn="base">
        <a:spcBef>
          <a:spcPts val="492"/>
        </a:spcBef>
        <a:spcAft>
          <a:spcPct val="0"/>
        </a:spcAft>
        <a:defRPr sz="2100">
          <a:solidFill>
            <a:srgbClr val="878787"/>
          </a:solidFill>
          <a:effectLst>
            <a:outerShdw blurRad="38100" dist="38100" dir="2700000" algn="tl">
              <a:srgbClr val="DDDDDD"/>
            </a:outerShdw>
          </a:effectLst>
          <a:latin typeface="+mn-lt"/>
          <a:ea typeface="+mn-ea"/>
          <a:cs typeface="+mn-cs"/>
          <a:sym typeface="Arial" charset="0"/>
        </a:defRPr>
      </a:lvl7pPr>
      <a:lvl8pPr marL="2767963" algn="ctr" rtl="0" fontAlgn="base">
        <a:spcBef>
          <a:spcPts val="492"/>
        </a:spcBef>
        <a:spcAft>
          <a:spcPct val="0"/>
        </a:spcAft>
        <a:defRPr sz="2100">
          <a:solidFill>
            <a:srgbClr val="878787"/>
          </a:solidFill>
          <a:effectLst>
            <a:outerShdw blurRad="38100" dist="38100" dir="2700000" algn="tl">
              <a:srgbClr val="DDDDDD"/>
            </a:outerShdw>
          </a:effectLst>
          <a:latin typeface="+mn-lt"/>
          <a:ea typeface="+mn-ea"/>
          <a:cs typeface="+mn-cs"/>
          <a:sym typeface="Arial" charset="0"/>
        </a:defRPr>
      </a:lvl8pPr>
      <a:lvl9pPr marL="3089404" algn="ctr" rtl="0" fontAlgn="base">
        <a:spcBef>
          <a:spcPts val="492"/>
        </a:spcBef>
        <a:spcAft>
          <a:spcPct val="0"/>
        </a:spcAft>
        <a:defRPr sz="2100">
          <a:solidFill>
            <a:srgbClr val="878787"/>
          </a:solidFill>
          <a:effectLst>
            <a:outerShdw blurRad="38100" dist="38100" dir="2700000" algn="tl">
              <a:srgbClr val="DDDDDD"/>
            </a:outerShdw>
          </a:effectLst>
          <a:latin typeface="+mn-lt"/>
          <a:ea typeface="+mn-ea"/>
          <a:cs typeface="+mn-cs"/>
          <a:sym typeface="Arial" charset="0"/>
        </a:defRPr>
      </a:lvl9pPr>
    </p:bodyStyle>
    <p:otherStyle>
      <a:defPPr>
        <a:defRPr lang="en-US"/>
      </a:defPPr>
      <a:lvl1pPr marL="0" algn="l" defTabSz="321440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1pPr>
      <a:lvl2pPr marL="321440" algn="l" defTabSz="321440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2pPr>
      <a:lvl3pPr marL="642882" algn="l" defTabSz="321440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3pPr>
      <a:lvl4pPr marL="964323" algn="l" defTabSz="321440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285763" algn="l" defTabSz="321440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607205" algn="l" defTabSz="321440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928645" algn="l" defTabSz="321440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2250086" algn="l" defTabSz="321440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2571527" algn="l" defTabSz="321440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1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5414" y="1415356"/>
            <a:ext cx="8233172" cy="47104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26785" tIns="26785" rIns="26785" bIns="2678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>
                <a:sym typeface="Verdana" pitchFamily="34" charset="0"/>
              </a:rPr>
              <a:t>Click to edit Master text styles</a:t>
            </a:r>
          </a:p>
          <a:p>
            <a:pPr lvl="1"/>
            <a:r>
              <a:rPr lang="en-US" smtClean="0">
                <a:sym typeface="Arial" pitchFamily="34" charset="0"/>
              </a:rPr>
              <a:t>Second level</a:t>
            </a:r>
          </a:p>
          <a:p>
            <a:pPr lvl="2"/>
            <a:r>
              <a:rPr lang="en-US" smtClean="0">
                <a:sym typeface="Arial" pitchFamily="34" charset="0"/>
              </a:rPr>
              <a:t>Third level</a:t>
            </a:r>
          </a:p>
          <a:p>
            <a:pPr lvl="3"/>
            <a:r>
              <a:rPr lang="en-US" smtClean="0">
                <a:sym typeface="Arial" pitchFamily="34" charset="0"/>
              </a:rPr>
              <a:t>Fourth level</a:t>
            </a:r>
          </a:p>
          <a:p>
            <a:pPr lvl="4"/>
            <a:r>
              <a:rPr lang="en-US" smtClean="0">
                <a:sym typeface="Arial" pitchFamily="34" charset="0"/>
              </a:rPr>
              <a:t>Fifth level</a:t>
            </a:r>
          </a:p>
        </p:txBody>
      </p:sp>
      <p:sp>
        <p:nvSpPr>
          <p:cNvPr id="2050" name="Text Box 2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491135" y="6500813"/>
            <a:ext cx="206499" cy="22324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none" lIns="64284" tIns="32142" rIns="64284" bIns="32142" numCol="1" anchor="ctr" anchorCtr="0" compatLnSpc="1">
            <a:prstTxWarp prst="textNoShape">
              <a:avLst/>
            </a:prstTxWarp>
          </a:bodyPr>
          <a:lstStyle>
            <a:lvl1pPr algn="r">
              <a:defRPr sz="1100" smtClean="0">
                <a:solidFill>
                  <a:srgbClr val="878787"/>
                </a:solidFill>
                <a:latin typeface="Calibri" pitchFamily="34" charset="0"/>
                <a:ea typeface="ＭＳ Ｐゴシック" charset="-128"/>
                <a:sym typeface="Calibri" pitchFamily="34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B984C0F9-1805-40D2-8064-186404777B3B}" type="slidenum">
              <a:rPr lang="en-US">
                <a:cs typeface="ヒラギノ角ゴ ProN W3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>
              <a:cs typeface="ヒラギノ角ゴ ProN W3"/>
            </a:endParaRP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130598" y="2"/>
            <a:ext cx="8555756" cy="124122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26785" tIns="26785" rIns="26785" bIns="2678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Verdana" charset="0"/>
              </a:rPr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6310879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6" r:id="rId1"/>
    <p:sldLayoutId id="2147483767" r:id="rId2"/>
    <p:sldLayoutId id="2147483768" r:id="rId3"/>
    <p:sldLayoutId id="2147483769" r:id="rId4"/>
    <p:sldLayoutId id="2147483770" r:id="rId5"/>
    <p:sldLayoutId id="2147483771" r:id="rId6"/>
    <p:sldLayoutId id="2147483772" r:id="rId7"/>
    <p:sldLayoutId id="2147483773" r:id="rId8"/>
    <p:sldLayoutId id="2147483774" r:id="rId9"/>
    <p:sldLayoutId id="2147483775" r:id="rId10"/>
    <p:sldLayoutId id="2147483776" r:id="rId11"/>
  </p:sldLayoutIdLst>
  <p:transition xmlns:p14="http://schemas.microsoft.com/office/powerpoint/2010/main"/>
  <p:hf hdr="0" ftr="0" dt="0"/>
  <p:txStyles>
    <p:titleStyle>
      <a:lvl1pPr algn="l" rtl="0" eaLnBrk="0" fontAlgn="base" hangingPunct="0">
        <a:lnSpc>
          <a:spcPts val="3023"/>
        </a:lnSpc>
        <a:spcBef>
          <a:spcPct val="0"/>
        </a:spcBef>
        <a:spcAft>
          <a:spcPct val="0"/>
        </a:spcAft>
        <a:defRPr sz="4500">
          <a:solidFill>
            <a:srgbClr val="FFFFFF"/>
          </a:solidFill>
          <a:effectLst>
            <a:outerShdw blurRad="38100" dist="38100" dir="2700000" algn="tl">
              <a:srgbClr val="DDDDDD"/>
            </a:outerShdw>
          </a:effectLst>
          <a:latin typeface="+mj-lt"/>
          <a:ea typeface="+mj-ea"/>
          <a:cs typeface="+mj-cs"/>
          <a:sym typeface="Verdana" pitchFamily="34" charset="0"/>
        </a:defRPr>
      </a:lvl1pPr>
      <a:lvl2pPr algn="l" rtl="0" eaLnBrk="0" fontAlgn="base" hangingPunct="0">
        <a:lnSpc>
          <a:spcPts val="3023"/>
        </a:lnSpc>
        <a:spcBef>
          <a:spcPct val="0"/>
        </a:spcBef>
        <a:spcAft>
          <a:spcPct val="0"/>
        </a:spcAft>
        <a:defRPr sz="4500">
          <a:solidFill>
            <a:srgbClr val="FFFFFF"/>
          </a:solidFill>
          <a:effectLst>
            <a:outerShdw blurRad="38100" dist="38100" dir="2700000" algn="tl">
              <a:srgbClr val="DDDDDD"/>
            </a:outerShdw>
          </a:effectLst>
          <a:latin typeface="Verdana" charset="0"/>
          <a:ea typeface="ヒラギノ角ゴ ProN W3" charset="0"/>
          <a:cs typeface="ヒラギノ角ゴ ProN W3" charset="0"/>
          <a:sym typeface="Verdana" pitchFamily="34" charset="0"/>
        </a:defRPr>
      </a:lvl2pPr>
      <a:lvl3pPr algn="l" rtl="0" eaLnBrk="0" fontAlgn="base" hangingPunct="0">
        <a:lnSpc>
          <a:spcPts val="3023"/>
        </a:lnSpc>
        <a:spcBef>
          <a:spcPct val="0"/>
        </a:spcBef>
        <a:spcAft>
          <a:spcPct val="0"/>
        </a:spcAft>
        <a:defRPr sz="4500">
          <a:solidFill>
            <a:srgbClr val="FFFFFF"/>
          </a:solidFill>
          <a:effectLst>
            <a:outerShdw blurRad="38100" dist="38100" dir="2700000" algn="tl">
              <a:srgbClr val="DDDDDD"/>
            </a:outerShdw>
          </a:effectLst>
          <a:latin typeface="Verdana" charset="0"/>
          <a:ea typeface="ヒラギノ角ゴ ProN W3" charset="0"/>
          <a:cs typeface="ヒラギノ角ゴ ProN W3" charset="0"/>
          <a:sym typeface="Verdana" pitchFamily="34" charset="0"/>
        </a:defRPr>
      </a:lvl3pPr>
      <a:lvl4pPr algn="l" rtl="0" eaLnBrk="0" fontAlgn="base" hangingPunct="0">
        <a:lnSpc>
          <a:spcPts val="3023"/>
        </a:lnSpc>
        <a:spcBef>
          <a:spcPct val="0"/>
        </a:spcBef>
        <a:spcAft>
          <a:spcPct val="0"/>
        </a:spcAft>
        <a:defRPr sz="4500">
          <a:solidFill>
            <a:srgbClr val="FFFFFF"/>
          </a:solidFill>
          <a:effectLst>
            <a:outerShdw blurRad="38100" dist="38100" dir="2700000" algn="tl">
              <a:srgbClr val="DDDDDD"/>
            </a:outerShdw>
          </a:effectLst>
          <a:latin typeface="Verdana" charset="0"/>
          <a:ea typeface="ヒラギノ角ゴ ProN W3" charset="0"/>
          <a:cs typeface="ヒラギノ角ゴ ProN W3" charset="0"/>
          <a:sym typeface="Verdana" pitchFamily="34" charset="0"/>
        </a:defRPr>
      </a:lvl4pPr>
      <a:lvl5pPr algn="l" rtl="0" eaLnBrk="0" fontAlgn="base" hangingPunct="0">
        <a:lnSpc>
          <a:spcPts val="3023"/>
        </a:lnSpc>
        <a:spcBef>
          <a:spcPct val="0"/>
        </a:spcBef>
        <a:spcAft>
          <a:spcPct val="0"/>
        </a:spcAft>
        <a:defRPr sz="4500">
          <a:solidFill>
            <a:srgbClr val="FFFFFF"/>
          </a:solidFill>
          <a:effectLst>
            <a:outerShdw blurRad="38100" dist="38100" dir="2700000" algn="tl">
              <a:srgbClr val="DDDDDD"/>
            </a:outerShdw>
          </a:effectLst>
          <a:latin typeface="Verdana" charset="0"/>
          <a:ea typeface="ヒラギノ角ゴ ProN W3" charset="0"/>
          <a:cs typeface="ヒラギノ角ゴ ProN W3" charset="0"/>
          <a:sym typeface="Verdana" pitchFamily="34" charset="0"/>
        </a:defRPr>
      </a:lvl5pPr>
      <a:lvl6pPr marL="321424" algn="l" rtl="0" fontAlgn="base">
        <a:lnSpc>
          <a:spcPts val="3023"/>
        </a:lnSpc>
        <a:spcBef>
          <a:spcPct val="0"/>
        </a:spcBef>
        <a:spcAft>
          <a:spcPct val="0"/>
        </a:spcAft>
        <a:defRPr sz="4500">
          <a:solidFill>
            <a:srgbClr val="FFFFFF"/>
          </a:solidFill>
          <a:effectLst>
            <a:outerShdw blurRad="38100" dist="38100" dir="2700000" algn="tl">
              <a:srgbClr val="DDDDDD"/>
            </a:outerShdw>
          </a:effectLst>
          <a:latin typeface="Verdana" charset="0"/>
          <a:ea typeface="ヒラギノ角ゴ ProN W3" charset="0"/>
          <a:cs typeface="ヒラギノ角ゴ ProN W3" charset="0"/>
          <a:sym typeface="Verdana" charset="0"/>
        </a:defRPr>
      </a:lvl6pPr>
      <a:lvl7pPr marL="642849" algn="l" rtl="0" fontAlgn="base">
        <a:lnSpc>
          <a:spcPts val="3023"/>
        </a:lnSpc>
        <a:spcBef>
          <a:spcPct val="0"/>
        </a:spcBef>
        <a:spcAft>
          <a:spcPct val="0"/>
        </a:spcAft>
        <a:defRPr sz="4500">
          <a:solidFill>
            <a:srgbClr val="FFFFFF"/>
          </a:solidFill>
          <a:effectLst>
            <a:outerShdw blurRad="38100" dist="38100" dir="2700000" algn="tl">
              <a:srgbClr val="DDDDDD"/>
            </a:outerShdw>
          </a:effectLst>
          <a:latin typeface="Verdana" charset="0"/>
          <a:ea typeface="ヒラギノ角ゴ ProN W3" charset="0"/>
          <a:cs typeface="ヒラギノ角ゴ ProN W3" charset="0"/>
          <a:sym typeface="Verdana" charset="0"/>
        </a:defRPr>
      </a:lvl7pPr>
      <a:lvl8pPr marL="964274" algn="l" rtl="0" fontAlgn="base">
        <a:lnSpc>
          <a:spcPts val="3023"/>
        </a:lnSpc>
        <a:spcBef>
          <a:spcPct val="0"/>
        </a:spcBef>
        <a:spcAft>
          <a:spcPct val="0"/>
        </a:spcAft>
        <a:defRPr sz="4500">
          <a:solidFill>
            <a:srgbClr val="FFFFFF"/>
          </a:solidFill>
          <a:effectLst>
            <a:outerShdw blurRad="38100" dist="38100" dir="2700000" algn="tl">
              <a:srgbClr val="DDDDDD"/>
            </a:outerShdw>
          </a:effectLst>
          <a:latin typeface="Verdana" charset="0"/>
          <a:ea typeface="ヒラギノ角ゴ ProN W3" charset="0"/>
          <a:cs typeface="ヒラギノ角ゴ ProN W3" charset="0"/>
          <a:sym typeface="Verdana" charset="0"/>
        </a:defRPr>
      </a:lvl8pPr>
      <a:lvl9pPr marL="1285697" algn="l" rtl="0" fontAlgn="base">
        <a:lnSpc>
          <a:spcPts val="3023"/>
        </a:lnSpc>
        <a:spcBef>
          <a:spcPct val="0"/>
        </a:spcBef>
        <a:spcAft>
          <a:spcPct val="0"/>
        </a:spcAft>
        <a:defRPr sz="4500">
          <a:solidFill>
            <a:srgbClr val="FFFFFF"/>
          </a:solidFill>
          <a:effectLst>
            <a:outerShdw blurRad="38100" dist="38100" dir="2700000" algn="tl">
              <a:srgbClr val="DDDDDD"/>
            </a:outerShdw>
          </a:effectLst>
          <a:latin typeface="Verdana" charset="0"/>
          <a:ea typeface="ヒラギノ角ゴ ProN W3" charset="0"/>
          <a:cs typeface="ヒラギノ角ゴ ProN W3" charset="0"/>
          <a:sym typeface="Verdana" charset="0"/>
        </a:defRPr>
      </a:lvl9pPr>
    </p:titleStyle>
    <p:bodyStyle>
      <a:lvl1pPr marL="241068" indent="-241068" algn="l" rtl="0" eaLnBrk="0" fontAlgn="base" hangingPunct="0">
        <a:spcBef>
          <a:spcPts val="914"/>
        </a:spcBef>
        <a:spcAft>
          <a:spcPct val="0"/>
        </a:spcAft>
        <a:buSzPct val="93000"/>
        <a:buChar char="•"/>
        <a:defRPr sz="3800">
          <a:solidFill>
            <a:srgbClr val="274897"/>
          </a:solidFill>
          <a:latin typeface="+mn-lt"/>
          <a:ea typeface="+mn-ea"/>
          <a:cs typeface="+mn-cs"/>
          <a:sym typeface="Verdana" pitchFamily="34" charset="0"/>
        </a:defRPr>
      </a:lvl1pPr>
      <a:lvl2pPr marL="428566" indent="-200890" algn="l" rtl="0" eaLnBrk="0" fontAlgn="base" hangingPunct="0">
        <a:spcBef>
          <a:spcPts val="773"/>
        </a:spcBef>
        <a:spcAft>
          <a:spcPct val="0"/>
        </a:spcAft>
        <a:buClr>
          <a:srgbClr val="315AAD"/>
        </a:buClr>
        <a:buSzPct val="100000"/>
        <a:buFont typeface="Arial" pitchFamily="34" charset="0"/>
        <a:buChar char="•"/>
        <a:defRPr sz="3500">
          <a:solidFill>
            <a:srgbClr val="315AAD"/>
          </a:solidFill>
          <a:latin typeface="Arial" charset="0"/>
          <a:ea typeface="+mn-ea"/>
          <a:cs typeface="+mn-cs"/>
          <a:sym typeface="Arial" pitchFamily="34" charset="0"/>
        </a:defRPr>
      </a:lvl2pPr>
      <a:lvl3pPr marL="660705" indent="-225443" algn="l" rtl="0" eaLnBrk="0" fontAlgn="base" hangingPunct="0">
        <a:spcBef>
          <a:spcPts val="422"/>
        </a:spcBef>
        <a:spcAft>
          <a:spcPct val="0"/>
        </a:spcAft>
        <a:buClr>
          <a:srgbClr val="4686C6"/>
        </a:buClr>
        <a:buSzPct val="80000"/>
        <a:buFont typeface="Wingdings" pitchFamily="2" charset="2"/>
        <a:buChar char="§"/>
        <a:defRPr sz="3100">
          <a:solidFill>
            <a:srgbClr val="4686C6"/>
          </a:solidFill>
          <a:latin typeface="Arial" charset="0"/>
          <a:ea typeface="+mn-ea"/>
          <a:cs typeface="+mn-cs"/>
          <a:sym typeface="Arial" pitchFamily="34" charset="0"/>
        </a:defRPr>
      </a:lvl3pPr>
      <a:lvl4pPr marL="840391" indent="-160712" algn="l" rtl="0" eaLnBrk="0" fontAlgn="base" hangingPunct="0">
        <a:spcBef>
          <a:spcPts val="562"/>
        </a:spcBef>
        <a:spcAft>
          <a:spcPct val="0"/>
        </a:spcAft>
        <a:buClr>
          <a:srgbClr val="383F3F"/>
        </a:buClr>
        <a:buSzPct val="100000"/>
        <a:buFont typeface="Arial" pitchFamily="34" charset="0"/>
        <a:buChar char="–"/>
        <a:defRPr sz="2400">
          <a:solidFill>
            <a:srgbClr val="383F3F"/>
          </a:solidFill>
          <a:latin typeface="Arial" charset="0"/>
          <a:ea typeface="+mn-ea"/>
          <a:cs typeface="+mn-cs"/>
          <a:sym typeface="Arial" pitchFamily="34" charset="0"/>
        </a:defRPr>
      </a:lvl4pPr>
      <a:lvl5pPr marL="968738" indent="-160712" algn="l" rtl="0" eaLnBrk="0" fontAlgn="base" hangingPunct="0">
        <a:spcBef>
          <a:spcPts val="492"/>
        </a:spcBef>
        <a:spcAft>
          <a:spcPct val="0"/>
        </a:spcAft>
        <a:buClr>
          <a:srgbClr val="BF2126"/>
        </a:buClr>
        <a:buSzPct val="100000"/>
        <a:buFont typeface="Lucida Grande" charset="0"/>
        <a:buChar char="&gt;"/>
        <a:defRPr sz="2100">
          <a:solidFill>
            <a:srgbClr val="BF2126"/>
          </a:solidFill>
          <a:latin typeface="Arial" charset="0"/>
          <a:ea typeface="+mn-ea"/>
          <a:cs typeface="+mn-cs"/>
          <a:sym typeface="Arial" pitchFamily="34" charset="0"/>
        </a:defRPr>
      </a:lvl5pPr>
      <a:lvl6pPr marL="1290162" indent="-160712" algn="l" rtl="0" fontAlgn="base">
        <a:spcBef>
          <a:spcPts val="492"/>
        </a:spcBef>
        <a:spcAft>
          <a:spcPct val="0"/>
        </a:spcAft>
        <a:buClr>
          <a:srgbClr val="BF2126"/>
        </a:buClr>
        <a:buSzPct val="100000"/>
        <a:buFont typeface="Lucida Grande" charset="0"/>
        <a:buChar char="&gt;"/>
        <a:defRPr sz="2100">
          <a:solidFill>
            <a:srgbClr val="BF2126"/>
          </a:solidFill>
          <a:latin typeface="Arial" charset="0"/>
          <a:ea typeface="+mn-ea"/>
          <a:cs typeface="+mn-cs"/>
          <a:sym typeface="Arial" charset="0"/>
        </a:defRPr>
      </a:lvl6pPr>
      <a:lvl7pPr marL="1611585" indent="-160712" algn="l" rtl="0" fontAlgn="base">
        <a:spcBef>
          <a:spcPts val="492"/>
        </a:spcBef>
        <a:spcAft>
          <a:spcPct val="0"/>
        </a:spcAft>
        <a:buClr>
          <a:srgbClr val="BF2126"/>
        </a:buClr>
        <a:buSzPct val="100000"/>
        <a:buFont typeface="Lucida Grande" charset="0"/>
        <a:buChar char="&gt;"/>
        <a:defRPr sz="2100">
          <a:solidFill>
            <a:srgbClr val="BF2126"/>
          </a:solidFill>
          <a:latin typeface="Arial" charset="0"/>
          <a:ea typeface="+mn-ea"/>
          <a:cs typeface="+mn-cs"/>
          <a:sym typeface="Arial" charset="0"/>
        </a:defRPr>
      </a:lvl7pPr>
      <a:lvl8pPr marL="1933011" indent="-160712" algn="l" rtl="0" fontAlgn="base">
        <a:spcBef>
          <a:spcPts val="492"/>
        </a:spcBef>
        <a:spcAft>
          <a:spcPct val="0"/>
        </a:spcAft>
        <a:buClr>
          <a:srgbClr val="BF2126"/>
        </a:buClr>
        <a:buSzPct val="100000"/>
        <a:buFont typeface="Lucida Grande" charset="0"/>
        <a:buChar char="&gt;"/>
        <a:defRPr sz="2100">
          <a:solidFill>
            <a:srgbClr val="BF2126"/>
          </a:solidFill>
          <a:latin typeface="Arial" charset="0"/>
          <a:ea typeface="+mn-ea"/>
          <a:cs typeface="+mn-cs"/>
          <a:sym typeface="Arial" charset="0"/>
        </a:defRPr>
      </a:lvl8pPr>
      <a:lvl9pPr marL="2254435" indent="-160712" algn="l" rtl="0" fontAlgn="base">
        <a:spcBef>
          <a:spcPts val="492"/>
        </a:spcBef>
        <a:spcAft>
          <a:spcPct val="0"/>
        </a:spcAft>
        <a:buClr>
          <a:srgbClr val="BF2126"/>
        </a:buClr>
        <a:buSzPct val="100000"/>
        <a:buFont typeface="Lucida Grande" charset="0"/>
        <a:buChar char="&gt;"/>
        <a:defRPr sz="2100">
          <a:solidFill>
            <a:srgbClr val="BF2126"/>
          </a:solidFill>
          <a:latin typeface="Arial" charset="0"/>
          <a:ea typeface="+mn-ea"/>
          <a:cs typeface="+mn-cs"/>
          <a:sym typeface="Arial" charset="0"/>
        </a:defRPr>
      </a:lvl9pPr>
    </p:bodyStyle>
    <p:otherStyle>
      <a:defPPr>
        <a:defRPr lang="en-US"/>
      </a:defPPr>
      <a:lvl1pPr marL="0" algn="l" defTabSz="321424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1pPr>
      <a:lvl2pPr marL="321424" algn="l" defTabSz="321424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2pPr>
      <a:lvl3pPr marL="642849" algn="l" defTabSz="321424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3pPr>
      <a:lvl4pPr marL="964274" algn="l" defTabSz="321424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285697" algn="l" defTabSz="321424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607123" algn="l" defTabSz="321424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928546" algn="l" defTabSz="321424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2249971" algn="l" defTabSz="321424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2571396" algn="l" defTabSz="321424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.png"/><Relationship Id="rId3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17.jpg"/><Relationship Id="rId1" Type="http://schemas.openxmlformats.org/officeDocument/2006/relationships/slideLayout" Target="../slideLayouts/slideLayout31.xml"/><Relationship Id="rId2" Type="http://schemas.openxmlformats.org/officeDocument/2006/relationships/image" Target="../media/image16.gi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Relationship Id="rId2" Type="http://schemas.openxmlformats.org/officeDocument/2006/relationships/image" Target="../media/image5.png"/><Relationship Id="rId3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Relationship Id="rId2" Type="http://schemas.openxmlformats.org/officeDocument/2006/relationships/image" Target="../media/image5.png"/><Relationship Id="rId3" Type="http://schemas.openxmlformats.org/officeDocument/2006/relationships/image" Target="../media/image19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Relationship Id="rId2" Type="http://schemas.openxmlformats.org/officeDocument/2006/relationships/image" Target="../media/image5.png"/><Relationship Id="rId3" Type="http://schemas.openxmlformats.org/officeDocument/2006/relationships/image" Target="../media/image20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.png"/><Relationship Id="rId3" Type="http://schemas.microsoft.com/office/2007/relationships/hdphoto" Target="../media/hdphoto2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5" Type="http://schemas.openxmlformats.org/officeDocument/2006/relationships/image" Target="../media/image8.png"/><Relationship Id="rId6" Type="http://schemas.openxmlformats.org/officeDocument/2006/relationships/image" Target="../media/image9.png"/><Relationship Id="rId1" Type="http://schemas.openxmlformats.org/officeDocument/2006/relationships/slideLayout" Target="../slideLayouts/slideLayout20.xml"/><Relationship Id="rId2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1" Type="http://schemas.openxmlformats.org/officeDocument/2006/relationships/slideLayout" Target="../slideLayouts/slideLayout20.xml"/><Relationship Id="rId2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image" Target="../media/image12.jpg"/><Relationship Id="rId3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image" Target="../media/image13.jpg"/><Relationship Id="rId3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14.emf"/><Relationship Id="rId1" Type="http://schemas.openxmlformats.org/officeDocument/2006/relationships/slideLayout" Target="../slideLayouts/slideLayout31.xml"/><Relationship Id="rId2" Type="http://schemas.openxmlformats.org/officeDocument/2006/relationships/notesSlide" Target="../notesSlides/notesSlide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Relationship Id="rId2" Type="http://schemas.openxmlformats.org/officeDocument/2006/relationships/image" Target="../media/image15.png"/><Relationship Id="rId3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0">
                <a:srgbClr val="0058AC"/>
              </a:gs>
              <a:gs pos="100000">
                <a:schemeClr val="tx2">
                  <a:lumMod val="50000"/>
                </a:schemeClr>
              </a:gs>
              <a:gs pos="26000">
                <a:srgbClr val="004B92"/>
              </a:gs>
              <a:gs pos="60000">
                <a:srgbClr val="003C73"/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Rockwell"/>
            </a:endParaRPr>
          </a:p>
        </p:txBody>
      </p:sp>
      <p:pic>
        <p:nvPicPr>
          <p:cNvPr id="22" name="Picture 21" descr="CCA_prim.png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1259" y="464624"/>
            <a:ext cx="2592491" cy="115745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52501" y="1827550"/>
            <a:ext cx="73025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rgbClr val="FFFFFF"/>
                </a:solidFill>
              </a:rPr>
              <a:t>PURPOSE FIRST</a:t>
            </a:r>
          </a:p>
          <a:p>
            <a:pPr algn="ctr"/>
            <a:r>
              <a:rPr lang="en-US" sz="3200" dirty="0" smtClean="0">
                <a:solidFill>
                  <a:srgbClr val="FFFFFF"/>
                </a:solidFill>
              </a:rPr>
              <a:t>Enhancing GPS to Help Students Make the “Big Choice”</a:t>
            </a:r>
            <a:endParaRPr lang="en-US" sz="3200" dirty="0">
              <a:solidFill>
                <a:srgbClr val="FFFFFF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76250" y="3646250"/>
            <a:ext cx="82550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FFFFFF"/>
                </a:solidFill>
              </a:rPr>
              <a:t>Stan Jones | President, Complete College America</a:t>
            </a:r>
          </a:p>
          <a:p>
            <a:pPr algn="ctr"/>
            <a:endParaRPr lang="en-US" sz="2400" dirty="0">
              <a:solidFill>
                <a:srgbClr val="FFFFFF"/>
              </a:solidFill>
            </a:endParaRPr>
          </a:p>
          <a:p>
            <a:pPr algn="ctr"/>
            <a:r>
              <a:rPr lang="en-US" sz="2400" dirty="0" smtClean="0">
                <a:solidFill>
                  <a:srgbClr val="FFFFFF"/>
                </a:solidFill>
              </a:rPr>
              <a:t>Brian Bosworth | President, </a:t>
            </a:r>
            <a:r>
              <a:rPr lang="en-US" sz="2400" dirty="0" err="1" smtClean="0">
                <a:solidFill>
                  <a:srgbClr val="FFFFFF"/>
                </a:solidFill>
              </a:rPr>
              <a:t>FutureWorks</a:t>
            </a:r>
            <a:endParaRPr lang="en-US" sz="2400" dirty="0" smtClean="0">
              <a:solidFill>
                <a:srgbClr val="FFFFFF"/>
              </a:solidFill>
            </a:endParaRPr>
          </a:p>
          <a:p>
            <a:pPr algn="ctr"/>
            <a:endParaRPr lang="en-US" sz="2400" dirty="0">
              <a:solidFill>
                <a:srgbClr val="FFFFFF"/>
              </a:solidFill>
            </a:endParaRPr>
          </a:p>
          <a:p>
            <a:pPr algn="ctr"/>
            <a:r>
              <a:rPr lang="en-US" sz="2400" dirty="0" smtClean="0">
                <a:solidFill>
                  <a:srgbClr val="FFFFFF"/>
                </a:solidFill>
              </a:rPr>
              <a:t>Carol D’Amico | Executive Vice President, USA Funds</a:t>
            </a:r>
          </a:p>
          <a:p>
            <a:pPr algn="ctr"/>
            <a:endParaRPr lang="en-US" sz="2400" dirty="0">
              <a:solidFill>
                <a:srgbClr val="FFFFFF"/>
              </a:solidFill>
            </a:endParaRPr>
          </a:p>
          <a:p>
            <a:pPr algn="ctr"/>
            <a:r>
              <a:rPr lang="en-US" sz="2400" dirty="0" smtClean="0">
                <a:solidFill>
                  <a:srgbClr val="FFFFFF"/>
                </a:solidFill>
              </a:rPr>
              <a:t>Tim </a:t>
            </a:r>
            <a:r>
              <a:rPr lang="en-US" sz="2400" dirty="0" err="1" smtClean="0">
                <a:solidFill>
                  <a:srgbClr val="FFFFFF"/>
                </a:solidFill>
              </a:rPr>
              <a:t>Renick</a:t>
            </a:r>
            <a:r>
              <a:rPr lang="en-US" sz="2400" dirty="0" smtClean="0">
                <a:solidFill>
                  <a:srgbClr val="FFFFFF"/>
                </a:solidFill>
              </a:rPr>
              <a:t> | Vice President, Enrollment Management and Student Success, Georgia State University</a:t>
            </a:r>
            <a:endParaRPr lang="en-US" sz="24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0088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4FB270D-3615-4C4F-B153-52FE361DDA40}" type="slidenum">
              <a:rPr lang="en-US" smtClean="0">
                <a:cs typeface="ヒラギノ角ゴ ProN W3"/>
              </a:rPr>
              <a:pPr>
                <a:defRPr/>
              </a:pPr>
              <a:t>10</a:t>
            </a:fld>
            <a:endParaRPr lang="en-US" dirty="0">
              <a:cs typeface="ヒラギノ角ゴ ProN W3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1438" y="1162736"/>
            <a:ext cx="9001125" cy="4556054"/>
          </a:xfrm>
          <a:prstGeom prst="rect">
            <a:avLst/>
          </a:prstGeom>
        </p:spPr>
        <p:txBody>
          <a:bodyPr wrap="square" lIns="91426" tIns="45713" rIns="91426" bIns="45713">
            <a:spAutoFit/>
          </a:bodyPr>
          <a:lstStyle/>
          <a:p>
            <a:pPr marL="401780" indent="-401780" algn="ctr" defTabSz="642915" fontAlgn="base">
              <a:lnSpc>
                <a:spcPct val="115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3100" b="1" dirty="0">
                <a:solidFill>
                  <a:srgbClr val="000000"/>
                </a:solidFill>
                <a:latin typeface="Calibri" panose="020F0502020204030204" pitchFamily="34" charset="0"/>
                <a:ea typeface="Calibri"/>
                <a:cs typeface="Times New Roman"/>
                <a:sym typeface="Gill Sans" charset="0"/>
              </a:rPr>
              <a:t>University Advisement Center student visits </a:t>
            </a:r>
            <a:r>
              <a:rPr lang="en-US" sz="3100" dirty="0">
                <a:solidFill>
                  <a:srgbClr val="000000"/>
                </a:solidFill>
                <a:latin typeface="Calibri" panose="020F0502020204030204" pitchFamily="34" charset="0"/>
                <a:ea typeface="Calibri"/>
                <a:cs typeface="Times New Roman"/>
                <a:sym typeface="Gill Sans" charset="0"/>
              </a:rPr>
              <a:t>in first 12 months: </a:t>
            </a:r>
            <a:r>
              <a:rPr lang="en-US" sz="3100" b="1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Times New Roman"/>
                <a:sym typeface="Gill Sans" charset="0"/>
              </a:rPr>
              <a:t>33,979</a:t>
            </a:r>
          </a:p>
          <a:p>
            <a:pPr marL="401780" indent="-401780" algn="ctr" defTabSz="642915" fontAlgn="base">
              <a:lnSpc>
                <a:spcPct val="115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3100" b="1" dirty="0">
                <a:solidFill>
                  <a:srgbClr val="000000"/>
                </a:solidFill>
                <a:latin typeface="Calibri" panose="020F0502020204030204" pitchFamily="34" charset="0"/>
                <a:ea typeface="Calibri"/>
                <a:cs typeface="Times New Roman"/>
                <a:sym typeface="Gill Sans" charset="0"/>
              </a:rPr>
              <a:t>Pre-Term Registration Corrections</a:t>
            </a:r>
            <a:r>
              <a:rPr lang="en-US" sz="3100" dirty="0">
                <a:solidFill>
                  <a:srgbClr val="000000"/>
                </a:solidFill>
                <a:latin typeface="Calibri" panose="020F0502020204030204" pitchFamily="34" charset="0"/>
                <a:ea typeface="Calibri"/>
                <a:cs typeface="Times New Roman"/>
                <a:sym typeface="Gill Sans" charset="0"/>
              </a:rPr>
              <a:t>: </a:t>
            </a:r>
            <a:r>
              <a:rPr lang="en-US" sz="3100" b="1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Times New Roman"/>
                <a:sym typeface="Gill Sans" charset="0"/>
              </a:rPr>
              <a:t>2,000+</a:t>
            </a:r>
            <a:r>
              <a:rPr lang="en-US" sz="3100" dirty="0">
                <a:solidFill>
                  <a:srgbClr val="000000"/>
                </a:solidFill>
                <a:latin typeface="Calibri" panose="020F0502020204030204" pitchFamily="34" charset="0"/>
                <a:ea typeface="Calibri"/>
                <a:cs typeface="Times New Roman"/>
                <a:sym typeface="Gill Sans" charset="0"/>
              </a:rPr>
              <a:t> </a:t>
            </a:r>
          </a:p>
          <a:p>
            <a:pPr marL="401773" indent="-401773" algn="ctr" defTabSz="642915" fontAlgn="base">
              <a:lnSpc>
                <a:spcPct val="115000"/>
              </a:lnSpc>
              <a:spcBef>
                <a:spcPct val="0"/>
              </a:spcBef>
              <a:spcAft>
                <a:spcPts val="1000"/>
              </a:spcAft>
              <a:buFont typeface="Arial" pitchFamily="34" charset="0"/>
              <a:buChar char="•"/>
            </a:pPr>
            <a:r>
              <a:rPr lang="en-US" sz="3100" b="1" dirty="0">
                <a:solidFill>
                  <a:srgbClr val="000000"/>
                </a:solidFill>
                <a:latin typeface="Calibri" panose="020F0502020204030204" pitchFamily="34" charset="0"/>
                <a:ea typeface="Calibri"/>
                <a:cs typeface="Times New Roman"/>
                <a:sym typeface="Gill Sans" charset="0"/>
              </a:rPr>
              <a:t>Major Changes Advises</a:t>
            </a:r>
            <a:r>
              <a:rPr lang="en-US" sz="3100" dirty="0">
                <a:solidFill>
                  <a:srgbClr val="000000"/>
                </a:solidFill>
                <a:latin typeface="Calibri" panose="020F0502020204030204" pitchFamily="34" charset="0"/>
                <a:ea typeface="Calibri"/>
                <a:cs typeface="Times New Roman"/>
                <a:sym typeface="Gill Sans" charset="0"/>
              </a:rPr>
              <a:t>: </a:t>
            </a:r>
            <a:r>
              <a:rPr lang="en-US" sz="3100" b="1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Times New Roman"/>
                <a:sym typeface="Gill Sans" charset="0"/>
              </a:rPr>
              <a:t>6,536 </a:t>
            </a:r>
          </a:p>
          <a:p>
            <a:pPr marL="401773" indent="-401773" algn="ctr" defTabSz="642915" fontAlgn="base">
              <a:lnSpc>
                <a:spcPct val="115000"/>
              </a:lnSpc>
              <a:spcBef>
                <a:spcPct val="0"/>
              </a:spcBef>
              <a:spcAft>
                <a:spcPts val="1000"/>
              </a:spcAft>
              <a:buFont typeface="Arial" pitchFamily="34" charset="0"/>
              <a:buChar char="•"/>
            </a:pPr>
            <a:endParaRPr lang="en-US" sz="3100" b="1" dirty="0">
              <a:solidFill>
                <a:srgbClr val="000000"/>
              </a:solidFill>
              <a:latin typeface="Calibri" panose="020F0502020204030204" pitchFamily="34" charset="0"/>
              <a:ea typeface="Calibri"/>
              <a:cs typeface="Times New Roman"/>
              <a:sym typeface="Gill Sans" charset="0"/>
            </a:endParaRPr>
          </a:p>
          <a:p>
            <a:pPr algn="ctr" defTabSz="642915" fontAlgn="base">
              <a:lnSpc>
                <a:spcPct val="115000"/>
              </a:lnSpc>
              <a:spcBef>
                <a:spcPct val="0"/>
              </a:spcBef>
              <a:spcAft>
                <a:spcPts val="1000"/>
              </a:spcAft>
            </a:pPr>
            <a:endParaRPr lang="en-US" sz="3100" b="1" dirty="0">
              <a:solidFill>
                <a:srgbClr val="FF0000"/>
              </a:solidFill>
              <a:latin typeface="Calibri" panose="020F0502020204030204" pitchFamily="34" charset="0"/>
              <a:ea typeface="Calibri"/>
              <a:cs typeface="Times New Roman"/>
              <a:sym typeface="Gill Sans" charset="0"/>
            </a:endParaRPr>
          </a:p>
          <a:p>
            <a:pPr algn="ctr" defTabSz="642915" fontAlgn="base">
              <a:lnSpc>
                <a:spcPct val="115000"/>
              </a:lnSpc>
              <a:spcBef>
                <a:spcPct val="0"/>
              </a:spcBef>
              <a:spcAft>
                <a:spcPts val="1000"/>
              </a:spcAft>
            </a:pPr>
            <a:endParaRPr lang="en-US" sz="3100" dirty="0">
              <a:solidFill>
                <a:srgbClr val="4686C6"/>
              </a:solidFill>
              <a:latin typeface="Calibri" panose="020F0502020204030204" pitchFamily="34" charset="0"/>
              <a:ea typeface="Calibri"/>
              <a:cs typeface="Times New Roman"/>
              <a:sym typeface="Gill Sans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67242" y="3424242"/>
            <a:ext cx="9525" cy="952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97632" y="212576"/>
            <a:ext cx="9144000" cy="676626"/>
          </a:xfrm>
          <a:prstGeom prst="rect">
            <a:avLst/>
          </a:prstGeom>
          <a:noFill/>
        </p:spPr>
        <p:txBody>
          <a:bodyPr wrap="square" lIns="91426" tIns="45713" rIns="91426" bIns="45713" rtlCol="0" anchor="ctr">
            <a:spAutoFit/>
          </a:bodyPr>
          <a:lstStyle/>
          <a:p>
            <a:pPr defTabSz="642915" fontAlgn="base">
              <a:spcBef>
                <a:spcPct val="0"/>
              </a:spcBef>
              <a:spcAft>
                <a:spcPct val="0"/>
              </a:spcAft>
            </a:pPr>
            <a:r>
              <a:rPr lang="en-US" sz="3800" cap="small" dirty="0">
                <a:solidFill>
                  <a:srgbClr val="FFFFFF"/>
                </a:solidFill>
                <a:latin typeface="Calibri" panose="020F0502020204030204" pitchFamily="34" charset="0"/>
                <a:ea typeface="ヒラギノ角ゴ ProN W3" charset="-128"/>
                <a:cs typeface="Calibri" pitchFamily="34" charset="0"/>
                <a:sym typeface="Gill Sans" charset="0"/>
              </a:rPr>
              <a:t> Advising Results: Large Impacts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934895" y="5803927"/>
            <a:ext cx="3049488" cy="101798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333" y="3707298"/>
            <a:ext cx="6410862" cy="2653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56623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4CF77B5-CB08-4F44-913D-993CDE839D02}" type="slidenum">
              <a:rPr lang="en-US" smtClean="0">
                <a:cs typeface="ヒラギノ角ゴ ProN W3"/>
              </a:rPr>
              <a:pPr>
                <a:defRPr/>
              </a:pPr>
              <a:t>11</a:t>
            </a:fld>
            <a:endParaRPr lang="en-US" dirty="0">
              <a:cs typeface="ヒラギノ角ゴ ProN W3"/>
            </a:endParaRPr>
          </a:p>
        </p:txBody>
      </p:sp>
      <p:sp>
        <p:nvSpPr>
          <p:cNvPr id="5" name="Title 4"/>
          <p:cNvSpPr txBox="1">
            <a:spLocks noGrp="1"/>
          </p:cNvSpPr>
          <p:nvPr>
            <p:ph type="title"/>
          </p:nvPr>
        </p:nvSpPr>
        <p:spPr>
          <a:xfrm>
            <a:off x="142505" y="420386"/>
            <a:ext cx="8555756" cy="900520"/>
          </a:xfrm>
          <a:prstGeom prst="rect">
            <a:avLst/>
          </a:prstGeom>
          <a:noFill/>
        </p:spPr>
        <p:txBody>
          <a:bodyPr wrap="square" lIns="91425" tIns="45713" rIns="91425" bIns="45713" rtlCol="0" anchor="ctr">
            <a:spAutoFit/>
          </a:bodyPr>
          <a:lstStyle/>
          <a:p>
            <a:r>
              <a:rPr lang="en-US" sz="3100" cap="small" dirty="0">
                <a:solidFill>
                  <a:schemeClr val="bg1"/>
                </a:solidFill>
                <a:cs typeface="Calibri" pitchFamily="34" charset="0"/>
              </a:rPr>
              <a:t>Graduation Rates by Race &amp; Ethnicity</a:t>
            </a:r>
            <a:r>
              <a:rPr lang="en-US" sz="3800" cap="small" dirty="0">
                <a:solidFill>
                  <a:schemeClr val="bg1"/>
                </a:solidFill>
                <a:cs typeface="Calibri" pitchFamily="34" charset="0"/>
              </a:rPr>
              <a:t/>
            </a:r>
            <a:br>
              <a:rPr lang="en-US" sz="3800" cap="small" dirty="0">
                <a:solidFill>
                  <a:schemeClr val="bg1"/>
                </a:solidFill>
                <a:cs typeface="Calibri" pitchFamily="34" charset="0"/>
              </a:rPr>
            </a:br>
            <a:endParaRPr lang="en-US" sz="3800" cap="small" dirty="0">
              <a:solidFill>
                <a:schemeClr val="bg1"/>
              </a:solidFill>
              <a:cs typeface="Calibri" pitchFamily="34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934894" y="5803927"/>
            <a:ext cx="3049488" cy="101798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985" y="1077868"/>
            <a:ext cx="8834032" cy="5478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851849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F113784-5F74-45F9-AF18-C3F72479ABD3}" type="slidenum">
              <a:rPr lang="en-US" smtClean="0">
                <a:cs typeface="ヒラギノ角ゴ ProN W3"/>
              </a:rPr>
              <a:pPr>
                <a:defRPr/>
              </a:pPr>
              <a:t>12</a:t>
            </a:fld>
            <a:endParaRPr lang="en-US" dirty="0">
              <a:cs typeface="ヒラギノ角ゴ ProN W3"/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/>
          </p:nvPr>
        </p:nvGraphicFramePr>
        <p:xfrm>
          <a:off x="276262" y="900883"/>
          <a:ext cx="8591477" cy="3267408"/>
        </p:xfrm>
        <a:graphic>
          <a:graphicData uri="http://schemas.openxmlformats.org/drawingml/2006/table">
            <a:tbl>
              <a:tblPr/>
              <a:tblGrid>
                <a:gridCol w="1229573"/>
                <a:gridCol w="1229573"/>
                <a:gridCol w="1279283"/>
                <a:gridCol w="1148745"/>
                <a:gridCol w="1198454"/>
                <a:gridCol w="1276276"/>
                <a:gridCol w="1229573"/>
              </a:tblGrid>
              <a:tr h="1527008">
                <a:tc gridSpan="7">
                  <a:txBody>
                    <a:bodyPr/>
                    <a:lstStyle/>
                    <a:p>
                      <a:pPr marL="0" marR="0" algn="ctr" font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600" b="1" kern="1200" dirty="0" smtClean="0">
                        <a:solidFill>
                          <a:srgbClr val="4686C6"/>
                        </a:solidFill>
                        <a:effectLst/>
                        <a:latin typeface="Verdana" pitchFamily="34" charset="0"/>
                        <a:ea typeface="ヒラギノ角ゴ ProN W3"/>
                        <a:cs typeface="ヒラギノ角ゴ ProN W3"/>
                      </a:endParaRPr>
                    </a:p>
                    <a:p>
                      <a:pPr marL="0" marR="0" algn="ctr" font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100" b="1" kern="1200" dirty="0" smtClean="0"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Georgia State</a:t>
                      </a:r>
                      <a:r>
                        <a:rPr lang="en-US" sz="3100" b="1" kern="1200" baseline="0" dirty="0" smtClean="0"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 </a:t>
                      </a:r>
                      <a:r>
                        <a:rPr lang="en-US" sz="3100" b="1" kern="1200" dirty="0" smtClean="0"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Degree Conferrals </a:t>
                      </a:r>
                    </a:p>
                  </a:txBody>
                  <a:tcPr marL="3450" marR="3450" marT="34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818359">
                <a:tc>
                  <a:txBody>
                    <a:bodyPr/>
                    <a:lstStyle/>
                    <a:p>
                      <a:pPr marL="0" marR="0" algn="ctr" fontAlgn="b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b="1" kern="1200" dirty="0"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ヒラギノ角ゴ ProN W3"/>
                          <a:cs typeface="ヒラギノ角ゴ ProN W3"/>
                        </a:rPr>
                        <a:t>          </a:t>
                      </a:r>
                      <a:endParaRPr lang="en-US" sz="1700" b="1" kern="1200" dirty="0" smtClean="0"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ea typeface="ヒラギノ角ゴ ProN W3"/>
                        <a:cs typeface="ヒラギノ角ゴ ProN W3"/>
                      </a:endParaRPr>
                    </a:p>
                    <a:p>
                      <a:pPr marL="0" marR="0" algn="ctr" fontAlgn="b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kern="1200" dirty="0" smtClean="0"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ヒラギノ角ゴ ProN W3"/>
                          <a:cs typeface="Times New Roman"/>
                        </a:rPr>
                        <a:t>2008</a:t>
                      </a:r>
                      <a:endParaRPr lang="en-US" sz="2000" dirty="0">
                        <a:effectLst/>
                        <a:latin typeface="Verdana" pitchFamily="34" charset="0"/>
                        <a:ea typeface="Calibri"/>
                        <a:cs typeface="Times New Roman"/>
                      </a:endParaRPr>
                    </a:p>
                  </a:txBody>
                  <a:tcPr marL="3450" marR="3450" marT="34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fontAlgn="b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b="1" kern="1200" dirty="0"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ヒラギノ角ゴ ProN W3"/>
                          <a:cs typeface="ヒラギノ角ゴ ProN W3"/>
                        </a:rPr>
                        <a:t>          </a:t>
                      </a:r>
                      <a:endParaRPr lang="en-US" sz="1700" b="1" kern="1200" dirty="0" smtClean="0"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ea typeface="ヒラギノ角ゴ ProN W3"/>
                        <a:cs typeface="ヒラギノ角ゴ ProN W3"/>
                      </a:endParaRPr>
                    </a:p>
                    <a:p>
                      <a:pPr marL="0" marR="0" algn="ctr" fontAlgn="b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kern="1200" dirty="0" smtClean="0"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ヒラギノ角ゴ ProN W3"/>
                          <a:cs typeface="ヒラギノ角ゴ ProN W3"/>
                        </a:rPr>
                        <a:t>2009</a:t>
                      </a:r>
                      <a:endParaRPr lang="en-US" sz="2000" dirty="0">
                        <a:effectLst/>
                        <a:latin typeface="Verdana" pitchFamily="34" charset="0"/>
                        <a:ea typeface="Calibri"/>
                        <a:cs typeface="Times New Roman"/>
                      </a:endParaRPr>
                    </a:p>
                  </a:txBody>
                  <a:tcPr marL="3450" marR="3450" marT="34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fontAlgn="b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kern="1200" dirty="0" smtClean="0"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ヒラギノ角ゴ ProN W3"/>
                          <a:cs typeface="ヒラギノ角ゴ ProN W3"/>
                        </a:rPr>
                        <a:t>2010</a:t>
                      </a:r>
                    </a:p>
                    <a:p>
                      <a:pPr marL="0" marR="0" algn="ctr" fontAlgn="b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600" dirty="0">
                        <a:effectLst/>
                        <a:latin typeface="Verdana" pitchFamily="34" charset="0"/>
                        <a:ea typeface="Calibri"/>
                        <a:cs typeface="Times New Roman"/>
                      </a:endParaRPr>
                    </a:p>
                  </a:txBody>
                  <a:tcPr marL="3450" marR="3450" marT="34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fontAlgn="b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b="1" kern="1200" dirty="0"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ヒラギノ角ゴ ProN W3"/>
                          <a:cs typeface="ヒラギノ角ゴ ProN W3"/>
                        </a:rPr>
                        <a:t>         </a:t>
                      </a:r>
                      <a:endParaRPr lang="en-US" sz="1700" b="1" kern="1200" dirty="0" smtClean="0"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ea typeface="ヒラギノ角ゴ ProN W3"/>
                        <a:cs typeface="ヒラギノ角ゴ ProN W3"/>
                      </a:endParaRPr>
                    </a:p>
                    <a:p>
                      <a:pPr marL="0" marR="0" algn="ctr" fontAlgn="b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kern="1200" dirty="0" smtClean="0"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ヒラギノ角ゴ ProN W3"/>
                          <a:cs typeface="ヒラギノ角ゴ ProN W3"/>
                        </a:rPr>
                        <a:t>2011</a:t>
                      </a:r>
                      <a:endParaRPr lang="en-US" sz="2000" dirty="0">
                        <a:effectLst/>
                        <a:latin typeface="Verdana" pitchFamily="34" charset="0"/>
                        <a:ea typeface="Calibri"/>
                        <a:cs typeface="Times New Roman"/>
                      </a:endParaRPr>
                    </a:p>
                  </a:txBody>
                  <a:tcPr marL="3450" marR="3450" marT="34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fontAlgn="b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b="1" kern="1200" dirty="0"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ヒラギノ角ゴ ProN W3"/>
                          <a:cs typeface="ヒラギノ角ゴ ProN W3"/>
                        </a:rPr>
                        <a:t> </a:t>
                      </a:r>
                      <a:r>
                        <a:rPr lang="en-US" sz="2000" b="1" kern="1200" dirty="0" smtClean="0"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ヒラギノ角ゴ ProN W3"/>
                          <a:cs typeface="ヒラギノ角ゴ ProN W3"/>
                        </a:rPr>
                        <a:t>2012</a:t>
                      </a:r>
                    </a:p>
                    <a:p>
                      <a:pPr marL="0" marR="0" algn="ctr" fontAlgn="b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600" dirty="0">
                        <a:effectLst/>
                        <a:latin typeface="Verdana" pitchFamily="34" charset="0"/>
                        <a:ea typeface="Calibri"/>
                        <a:cs typeface="Times New Roman"/>
                      </a:endParaRPr>
                    </a:p>
                  </a:txBody>
                  <a:tcPr marL="3450" marR="3450" marT="34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font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700" b="1" kern="1200" dirty="0" smtClean="0"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ea typeface="ヒラギノ角ゴ ProN W3"/>
                        <a:cs typeface="ヒラギノ角ゴ ProN W3"/>
                      </a:endParaRPr>
                    </a:p>
                    <a:p>
                      <a:pPr marL="0" marR="0" algn="ctr" font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kern="1200" dirty="0" smtClean="0"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ヒラギノ角ゴ ProN W3"/>
                          <a:cs typeface="ヒラギノ角ゴ ProN W3"/>
                        </a:rPr>
                        <a:t>2013</a:t>
                      </a:r>
                      <a:r>
                        <a:rPr lang="en-US" sz="1700" b="1" kern="1200" dirty="0" smtClean="0"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ヒラギノ角ゴ ProN W3"/>
                          <a:cs typeface="ヒラギノ角ゴ ProN W3"/>
                        </a:rPr>
                        <a:t> </a:t>
                      </a:r>
                      <a:endParaRPr lang="en-US" sz="1100" dirty="0">
                        <a:effectLst/>
                        <a:latin typeface="Verdana" pitchFamily="34" charset="0"/>
                        <a:ea typeface="Calibri"/>
                        <a:cs typeface="Times New Roman"/>
                      </a:endParaRPr>
                    </a:p>
                  </a:txBody>
                  <a:tcPr marL="3450" marR="3450" marT="34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font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b="1" kern="1200" dirty="0"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ヒラギノ角ゴ ProN W3"/>
                          <a:cs typeface="ヒラギノ角ゴ ProN W3"/>
                        </a:rPr>
                        <a:t>5</a:t>
                      </a:r>
                      <a:r>
                        <a:rPr lang="en-US" sz="1700" b="1" kern="1200" dirty="0" smtClean="0"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ヒラギノ角ゴ ProN W3"/>
                          <a:cs typeface="ヒラギノ角ゴ ProN W3"/>
                        </a:rPr>
                        <a:t>-Yr </a:t>
                      </a:r>
                      <a:r>
                        <a:rPr lang="en-US" sz="1700" b="1" kern="1200" dirty="0"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ヒラギノ角ゴ ProN W3"/>
                          <a:cs typeface="ヒラギノ角ゴ ProN W3"/>
                        </a:rPr>
                        <a:t>Change</a:t>
                      </a:r>
                      <a:endParaRPr lang="en-US" sz="1100" dirty="0">
                        <a:effectLst/>
                        <a:latin typeface="Verdana" pitchFamily="34" charset="0"/>
                        <a:ea typeface="Calibri"/>
                        <a:cs typeface="Times New Roman"/>
                      </a:endParaRPr>
                    </a:p>
                  </a:txBody>
                  <a:tcPr marL="3450" marR="3450" marT="34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05290">
                <a:tc>
                  <a:txBody>
                    <a:bodyPr/>
                    <a:lstStyle/>
                    <a:p>
                      <a:pPr marL="0" marR="0" algn="ctr" font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300" b="1" kern="1200" dirty="0" smtClean="0">
                          <a:solidFill>
                            <a:srgbClr val="FF0000"/>
                          </a:solidFill>
                          <a:effectLst/>
                          <a:latin typeface="Verdana" pitchFamily="34" charset="0"/>
                          <a:ea typeface="ヒラギノ角ゴ ProN W3"/>
                          <a:cs typeface="ヒラギノ角ゴ ProN W3"/>
                        </a:rPr>
                        <a:t>5,857</a:t>
                      </a:r>
                      <a:endParaRPr lang="en-US" sz="2300" dirty="0">
                        <a:effectLst/>
                        <a:latin typeface="Verdana" pitchFamily="34" charset="0"/>
                        <a:ea typeface="Calibri"/>
                        <a:cs typeface="Times New Roman"/>
                      </a:endParaRPr>
                    </a:p>
                  </a:txBody>
                  <a:tcPr marL="3450" marR="3450" marT="345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font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300" b="1" kern="1200" dirty="0" smtClean="0">
                          <a:solidFill>
                            <a:srgbClr val="FF0000"/>
                          </a:solidFill>
                          <a:effectLst/>
                          <a:latin typeface="Verdana" pitchFamily="34" charset="0"/>
                          <a:ea typeface="ヒラギノ角ゴ ProN W3"/>
                          <a:cs typeface="ヒラギノ角ゴ ProN W3"/>
                        </a:rPr>
                        <a:t>6,188</a:t>
                      </a:r>
                      <a:endParaRPr lang="en-US" sz="2300" dirty="0">
                        <a:effectLst/>
                        <a:latin typeface="Verdana" pitchFamily="34" charset="0"/>
                        <a:ea typeface="Calibri"/>
                        <a:cs typeface="Times New Roman"/>
                      </a:endParaRPr>
                    </a:p>
                  </a:txBody>
                  <a:tcPr marL="3450" marR="3450" marT="345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font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300" b="1" dirty="0" smtClean="0">
                          <a:solidFill>
                            <a:srgbClr val="FF0000"/>
                          </a:solidFill>
                          <a:effectLst/>
                          <a:latin typeface="Verdana" pitchFamily="34" charset="0"/>
                          <a:ea typeface="Times New Roman"/>
                          <a:cs typeface="Calibri"/>
                        </a:rPr>
                        <a:t>6,419</a:t>
                      </a:r>
                      <a:endParaRPr lang="en-US" sz="2300" dirty="0">
                        <a:effectLst/>
                        <a:latin typeface="Verdana" pitchFamily="34" charset="0"/>
                        <a:ea typeface="Calibri"/>
                        <a:cs typeface="Times New Roman"/>
                      </a:endParaRPr>
                    </a:p>
                  </a:txBody>
                  <a:tcPr marL="3450" marR="3450" marT="345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font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300" b="1" kern="1200" dirty="0" smtClean="0">
                          <a:solidFill>
                            <a:srgbClr val="FF0000"/>
                          </a:solidFill>
                          <a:effectLst/>
                          <a:latin typeface="Verdana" pitchFamily="34" charset="0"/>
                          <a:ea typeface="ヒラギノ角ゴ ProN W3"/>
                          <a:cs typeface="Calibri"/>
                        </a:rPr>
                        <a:t>6,901</a:t>
                      </a:r>
                      <a:endParaRPr lang="en-US" sz="2300" dirty="0">
                        <a:effectLst/>
                        <a:latin typeface="Verdana" pitchFamily="34" charset="0"/>
                        <a:ea typeface="Calibri"/>
                        <a:cs typeface="Times New Roman"/>
                      </a:endParaRPr>
                    </a:p>
                  </a:txBody>
                  <a:tcPr marL="3450" marR="3450" marT="345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font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300" b="1" kern="1200" dirty="0" smtClean="0">
                          <a:solidFill>
                            <a:srgbClr val="FF0000"/>
                          </a:solidFill>
                          <a:effectLst/>
                          <a:latin typeface="Verdana" pitchFamily="34" charset="0"/>
                          <a:ea typeface="ヒラギノ角ゴ ProN W3"/>
                          <a:cs typeface="ヒラギノ角ゴ ProN W3"/>
                        </a:rPr>
                        <a:t>7,365</a:t>
                      </a:r>
                      <a:endParaRPr lang="en-US" sz="2300" dirty="0">
                        <a:effectLst/>
                        <a:latin typeface="Verdana" pitchFamily="34" charset="0"/>
                        <a:ea typeface="Calibri"/>
                        <a:cs typeface="Times New Roman"/>
                      </a:endParaRPr>
                    </a:p>
                  </a:txBody>
                  <a:tcPr marL="3450" marR="3450" marT="345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font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300" b="1" kern="1200" dirty="0" smtClean="0">
                          <a:solidFill>
                            <a:srgbClr val="FF0000"/>
                          </a:solidFill>
                          <a:effectLst/>
                          <a:latin typeface="Verdana" pitchFamily="34" charset="0"/>
                          <a:ea typeface="ヒラギノ角ゴ ProN W3"/>
                          <a:cs typeface="Times New Roman"/>
                        </a:rPr>
                        <a:t>7,590</a:t>
                      </a:r>
                      <a:endParaRPr lang="en-US" sz="2300" dirty="0">
                        <a:effectLst/>
                        <a:latin typeface="Verdana" pitchFamily="34" charset="0"/>
                        <a:ea typeface="Calibri"/>
                        <a:cs typeface="Times New Roman"/>
                      </a:endParaRPr>
                    </a:p>
                  </a:txBody>
                  <a:tcPr marL="3450" marR="3450" marT="345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font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300" b="1" kern="1200" dirty="0" smtClean="0">
                          <a:solidFill>
                            <a:srgbClr val="FF0000"/>
                          </a:solidFill>
                          <a:effectLst/>
                          <a:latin typeface="Verdana" pitchFamily="34" charset="0"/>
                          <a:ea typeface="ヒラギノ角ゴ ProN W3"/>
                          <a:cs typeface="ヒラギノ角ゴ ProN W3"/>
                        </a:rPr>
                        <a:t>+30%</a:t>
                      </a:r>
                      <a:endParaRPr lang="en-US" sz="2300" dirty="0">
                        <a:effectLst/>
                        <a:latin typeface="Verdana" pitchFamily="34" charset="0"/>
                        <a:ea typeface="Calibri"/>
                        <a:cs typeface="Times New Roman"/>
                      </a:endParaRPr>
                    </a:p>
                  </a:txBody>
                  <a:tcPr marL="3450" marR="3450" marT="345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41675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endParaRPr lang="en-US" sz="1700" dirty="0">
                        <a:effectLst/>
                        <a:latin typeface="Verdana" pitchFamily="34" charset="0"/>
                        <a:cs typeface="Times New Roman"/>
                      </a:endParaRPr>
                    </a:p>
                  </a:txBody>
                  <a:tcPr marL="3450" marR="3450" marT="34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endParaRPr lang="en-US" sz="1700" dirty="0">
                        <a:effectLst/>
                        <a:latin typeface="Verdana" pitchFamily="34" charset="0"/>
                        <a:cs typeface="Times New Roman"/>
                      </a:endParaRPr>
                    </a:p>
                  </a:txBody>
                  <a:tcPr marL="3450" marR="3450" marT="34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endParaRPr lang="en-US" sz="1700" dirty="0">
                        <a:effectLst/>
                        <a:latin typeface="Verdana" pitchFamily="34" charset="0"/>
                        <a:cs typeface="Times New Roman"/>
                      </a:endParaRPr>
                    </a:p>
                  </a:txBody>
                  <a:tcPr marL="3450" marR="3450" marT="34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endParaRPr lang="en-US" sz="1700" dirty="0">
                        <a:effectLst/>
                        <a:latin typeface="Verdana" pitchFamily="34" charset="0"/>
                        <a:cs typeface="Times New Roman"/>
                      </a:endParaRPr>
                    </a:p>
                  </a:txBody>
                  <a:tcPr marL="3450" marR="3450" marT="34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endParaRPr lang="en-US" sz="1700" dirty="0">
                        <a:effectLst/>
                        <a:latin typeface="Verdana" pitchFamily="34" charset="0"/>
                        <a:cs typeface="Times New Roman"/>
                      </a:endParaRPr>
                    </a:p>
                  </a:txBody>
                  <a:tcPr marL="3450" marR="3450" marT="34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endParaRPr lang="en-US" sz="1700" dirty="0">
                        <a:effectLst/>
                        <a:latin typeface="Verdana" pitchFamily="34" charset="0"/>
                        <a:cs typeface="Times New Roman"/>
                      </a:endParaRPr>
                    </a:p>
                  </a:txBody>
                  <a:tcPr marL="3450" marR="3450" marT="34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endParaRPr lang="en-US" sz="1700" dirty="0">
                        <a:effectLst/>
                        <a:latin typeface="Verdana" pitchFamily="34" charset="0"/>
                        <a:cs typeface="Times New Roman"/>
                      </a:endParaRPr>
                    </a:p>
                  </a:txBody>
                  <a:tcPr marL="3450" marR="3450" marT="34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71438" y="278360"/>
            <a:ext cx="9001125" cy="568423"/>
          </a:xfrm>
          <a:prstGeom prst="rect">
            <a:avLst/>
          </a:prstGeom>
          <a:noFill/>
        </p:spPr>
        <p:txBody>
          <a:bodyPr wrap="square" lIns="91425" tIns="45713" rIns="91425" bIns="45713" rtlCol="0" anchor="ctr">
            <a:spAutoFit/>
          </a:bodyPr>
          <a:lstStyle/>
          <a:p>
            <a:pPr defTabSz="642915" fontAlgn="base">
              <a:spcBef>
                <a:spcPct val="0"/>
              </a:spcBef>
              <a:spcAft>
                <a:spcPct val="0"/>
              </a:spcAft>
            </a:pPr>
            <a:r>
              <a:rPr lang="en-US" sz="3100" cap="small" dirty="0">
                <a:solidFill>
                  <a:srgbClr val="FFFFFF"/>
                </a:solidFill>
                <a:latin typeface="Verdana"/>
                <a:ea typeface="ヒラギノ角ゴ ProN W3" charset="-128"/>
                <a:cs typeface="Calibri" pitchFamily="34" charset="0"/>
                <a:sym typeface="Gill Sans" charset="0"/>
              </a:rPr>
              <a:t>Making A Difference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934894" y="5803927"/>
            <a:ext cx="3049488" cy="101798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4300" y="4165071"/>
            <a:ext cx="6555400" cy="2147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926690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F113784-5F74-45F9-AF18-C3F72479ABD3}" type="slidenum">
              <a:rPr lang="en-US" smtClean="0">
                <a:cs typeface="ヒラギノ角ゴ ProN W3"/>
              </a:rPr>
              <a:pPr>
                <a:defRPr/>
              </a:pPr>
              <a:t>13</a:t>
            </a:fld>
            <a:endParaRPr lang="en-US" dirty="0">
              <a:cs typeface="ヒラギノ角ゴ ProN W3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934894" y="5803927"/>
            <a:ext cx="3049488" cy="101798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graphicFrame>
        <p:nvGraphicFramePr>
          <p:cNvPr id="7" name="Table 6"/>
          <p:cNvGraphicFramePr>
            <a:graphicFrameLocks noGrp="1"/>
          </p:cNvGraphicFramePr>
          <p:nvPr>
            <p:extLst/>
          </p:nvPr>
        </p:nvGraphicFramePr>
        <p:xfrm>
          <a:off x="270304" y="276812"/>
          <a:ext cx="8636212" cy="3197528"/>
        </p:xfrm>
        <a:graphic>
          <a:graphicData uri="http://schemas.openxmlformats.org/drawingml/2006/table">
            <a:tbl>
              <a:tblPr firstCol="1" lastCol="1">
                <a:tableStyleId>{BC89EF96-8CEA-46FF-86C4-4CE0E7609802}</a:tableStyleId>
              </a:tblPr>
              <a:tblGrid>
                <a:gridCol w="1459910"/>
                <a:gridCol w="953199"/>
                <a:gridCol w="953199"/>
                <a:gridCol w="953199"/>
                <a:gridCol w="953199"/>
                <a:gridCol w="953199"/>
                <a:gridCol w="953199"/>
                <a:gridCol w="1457108"/>
              </a:tblGrid>
              <a:tr h="779709">
                <a:tc gridSpan="8">
                  <a:txBody>
                    <a:bodyPr/>
                    <a:lstStyle/>
                    <a:p>
                      <a:pPr algn="ctr" fontAlgn="ctr"/>
                      <a:endParaRPr lang="en-US" sz="2800" u="none" strike="noStrike" dirty="0" smtClean="0">
                        <a:solidFill>
                          <a:srgbClr val="00206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5358" marR="5358" marT="5358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680419">
                <a:tc>
                  <a:txBody>
                    <a:bodyPr/>
                    <a:lstStyle/>
                    <a:p>
                      <a:pPr algn="ctr" fontAlgn="b"/>
                      <a:endParaRPr lang="en-US" sz="1700" b="1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5358" marR="5358" marT="535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b="1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2009</a:t>
                      </a:r>
                      <a:endParaRPr lang="en-US" sz="1700" b="1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5358" marR="5358" marT="535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b="1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2010</a:t>
                      </a:r>
                      <a:endParaRPr lang="en-US" sz="1700" b="1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5358" marR="5358" marT="535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b="1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2011</a:t>
                      </a:r>
                      <a:endParaRPr lang="en-US" sz="1700" b="1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5358" marR="5358" marT="535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b="1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2012</a:t>
                      </a:r>
                      <a:endParaRPr lang="en-US" sz="1700" b="1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5358" marR="5358" marT="535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b="1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2013</a:t>
                      </a:r>
                      <a:endParaRPr lang="en-US" sz="1700" b="1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5358" marR="5358" marT="535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b="1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2014</a:t>
                      </a:r>
                      <a:endParaRPr lang="en-US" sz="1700" b="1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5358" marR="5358" marT="535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b="1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5-YR Change</a:t>
                      </a:r>
                      <a:endParaRPr lang="en-US" sz="1700" b="1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5358" marR="5358" marT="5358" marB="0" anchor="b"/>
                </a:tc>
              </a:tr>
              <a:tr h="590826">
                <a:tc>
                  <a:txBody>
                    <a:bodyPr/>
                    <a:lstStyle/>
                    <a:p>
                      <a:pPr algn="l" fontAlgn="ctr"/>
                      <a:r>
                        <a:rPr lang="en-US" sz="17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AFRICAN </a:t>
                      </a:r>
                      <a:r>
                        <a:rPr lang="en-US" sz="1700" u="none" strike="noStrike" dirty="0" smtClean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AMERICAN</a:t>
                      </a:r>
                      <a:endParaRPr lang="en-US" sz="17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5358" marR="5358" marT="535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700" b="1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1,067</a:t>
                      </a:r>
                      <a:endParaRPr lang="en-US" sz="1700" b="1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5358" marR="5358" marT="535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700" b="1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1,001</a:t>
                      </a:r>
                      <a:endParaRPr lang="en-US" sz="1700" b="1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5358" marR="5358" marT="535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700" b="1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1,322</a:t>
                      </a:r>
                      <a:endParaRPr lang="en-US" sz="1700" b="1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5358" marR="5358" marT="535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700" b="1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1,440</a:t>
                      </a:r>
                      <a:endParaRPr lang="en-US" sz="1700" b="1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5358" marR="5358" marT="535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700" b="1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1,550</a:t>
                      </a:r>
                      <a:endParaRPr lang="en-US" sz="1700" b="1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5358" marR="5358" marT="535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700" b="1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1,692</a:t>
                      </a:r>
                      <a:endParaRPr lang="en-US" sz="1700" b="1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5358" marR="5358" marT="535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dirty="0">
                          <a:solidFill>
                            <a:srgbClr val="FF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59%</a:t>
                      </a:r>
                      <a:endParaRPr lang="en-US" sz="2000" b="0" i="0" u="none" strike="noStrike" dirty="0">
                        <a:solidFill>
                          <a:srgbClr val="FF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5358" marR="5358" marT="5358" marB="0" anchor="ctr"/>
                </a:tc>
              </a:tr>
              <a:tr h="499058">
                <a:tc>
                  <a:txBody>
                    <a:bodyPr/>
                    <a:lstStyle/>
                    <a:p>
                      <a:pPr algn="l" fontAlgn="ctr"/>
                      <a:r>
                        <a:rPr lang="en-US" sz="17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PELL</a:t>
                      </a:r>
                      <a:endParaRPr lang="en-US" sz="17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5358" marR="5358" marT="535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700" b="1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1,066</a:t>
                      </a:r>
                      <a:endParaRPr lang="en-US" sz="1700" b="1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5358" marR="5358" marT="535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700" b="1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1,298</a:t>
                      </a:r>
                      <a:endParaRPr lang="en-US" sz="1700" b="1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5358" marR="5358" marT="535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700" b="1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1,648</a:t>
                      </a:r>
                      <a:endParaRPr lang="en-US" sz="1700" b="1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5358" marR="5358" marT="535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700" b="1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1,835</a:t>
                      </a:r>
                      <a:endParaRPr lang="en-US" sz="1700" b="1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5358" marR="5358" marT="535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700" b="1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2,007</a:t>
                      </a:r>
                      <a:endParaRPr lang="en-US" sz="1700" b="1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5358" marR="5358" marT="535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700" b="1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2,058</a:t>
                      </a:r>
                      <a:endParaRPr lang="en-US" sz="1700" b="1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5358" marR="5358" marT="535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dirty="0">
                          <a:solidFill>
                            <a:srgbClr val="FF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93%</a:t>
                      </a:r>
                      <a:endParaRPr lang="en-US" sz="2000" b="0" i="0" u="none" strike="noStrike" dirty="0">
                        <a:solidFill>
                          <a:srgbClr val="FF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5358" marR="5358" marT="5358" marB="0" anchor="ctr"/>
                </a:tc>
              </a:tr>
              <a:tr h="647516">
                <a:tc>
                  <a:txBody>
                    <a:bodyPr/>
                    <a:lstStyle/>
                    <a:p>
                      <a:pPr algn="l" fontAlgn="ctr"/>
                      <a:r>
                        <a:rPr lang="en-US" sz="17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HISPANIC</a:t>
                      </a:r>
                      <a:endParaRPr lang="en-US" sz="17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5358" marR="5358" marT="535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700" b="1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153</a:t>
                      </a:r>
                      <a:endParaRPr lang="en-US" sz="1700" b="1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5358" marR="5358" marT="535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700" b="1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196</a:t>
                      </a:r>
                      <a:endParaRPr lang="en-US" sz="1700" b="1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5358" marR="5358" marT="535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700" b="1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300</a:t>
                      </a:r>
                      <a:endParaRPr lang="en-US" sz="1700" b="1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5358" marR="5358" marT="535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700" b="1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328</a:t>
                      </a:r>
                      <a:endParaRPr lang="en-US" sz="1700" b="1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5358" marR="5358" marT="535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700" b="1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372</a:t>
                      </a:r>
                      <a:endParaRPr lang="en-US" sz="1700" b="1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5358" marR="5358" marT="535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700" b="1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414</a:t>
                      </a:r>
                      <a:endParaRPr lang="en-US" sz="1700" b="1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5358" marR="5358" marT="535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dirty="0">
                          <a:solidFill>
                            <a:srgbClr val="FF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171%</a:t>
                      </a:r>
                      <a:endParaRPr lang="en-US" sz="2000" b="0" i="0" u="none" strike="noStrike" dirty="0">
                        <a:solidFill>
                          <a:srgbClr val="FF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5358" marR="5358" marT="5358" marB="0" anchor="ctr"/>
                </a:tc>
              </a:tr>
            </a:tbl>
          </a:graphicData>
        </a:graphic>
      </p:graphicFrame>
      <p:sp>
        <p:nvSpPr>
          <p:cNvPr id="9" name="Rectangle 8"/>
          <p:cNvSpPr/>
          <p:nvPr/>
        </p:nvSpPr>
        <p:spPr>
          <a:xfrm>
            <a:off x="270305" y="143062"/>
            <a:ext cx="8209521" cy="855158"/>
          </a:xfrm>
          <a:prstGeom prst="rect">
            <a:avLst/>
          </a:prstGeom>
        </p:spPr>
        <p:txBody>
          <a:bodyPr wrap="square" lIns="64284" tIns="32142" rIns="64284" bIns="32142">
            <a:spAutoFit/>
          </a:bodyPr>
          <a:lstStyle/>
          <a:p>
            <a:pPr defTabSz="642915" fontAlgn="base">
              <a:lnSpc>
                <a:spcPts val="3023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100" cap="small" dirty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ea typeface="ＭＳ Ｐゴシック" charset="-128"/>
                <a:cs typeface="ヒラギノ角ゴ ProN W3"/>
                <a:sym typeface="Verdana" pitchFamily="34" charset="0"/>
              </a:rPr>
              <a:t>Bachelor’s Degrees Awarded by At-Risk Groups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5174" y="3555660"/>
            <a:ext cx="5599778" cy="2757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649365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0">
                <a:srgbClr val="0058AC"/>
              </a:gs>
              <a:gs pos="100000">
                <a:schemeClr val="tx2">
                  <a:lumMod val="50000"/>
                </a:schemeClr>
              </a:gs>
              <a:gs pos="26000">
                <a:srgbClr val="004B92"/>
              </a:gs>
              <a:gs pos="60000">
                <a:srgbClr val="003C73"/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Rockwell"/>
            </a:endParaRPr>
          </a:p>
        </p:txBody>
      </p:sp>
      <p:pic>
        <p:nvPicPr>
          <p:cNvPr id="3" name="Picture 2" descr="Screen Shot 2014-11-30 at 2.08.09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1247"/>
            <a:ext cx="9144000" cy="6531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4253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0">
                <a:srgbClr val="0058AC"/>
              </a:gs>
              <a:gs pos="100000">
                <a:schemeClr val="tx2">
                  <a:lumMod val="50000"/>
                </a:schemeClr>
              </a:gs>
              <a:gs pos="26000">
                <a:srgbClr val="004B92"/>
              </a:gs>
              <a:gs pos="60000">
                <a:srgbClr val="003C73"/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Rockwell"/>
            </a:endParaRPr>
          </a:p>
        </p:txBody>
      </p:sp>
      <p:pic>
        <p:nvPicPr>
          <p:cNvPr id="22" name="Picture 21" descr="CCA_prim.png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9134" y="2655374"/>
            <a:ext cx="3560323" cy="1589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1581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" y="1178719"/>
            <a:ext cx="9072563" cy="2751496"/>
          </a:xfrm>
        </p:spPr>
        <p:txBody>
          <a:bodyPr anchor="ctr"/>
          <a:lstStyle/>
          <a:p>
            <a:pPr marL="0" indent="0" algn="ctr" eaLnBrk="1" hangingPunct="1"/>
            <a:r>
              <a:rPr lang="en-US" sz="4200" b="1" cap="small" dirty="0">
                <a:solidFill>
                  <a:srgbClr val="0070C0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Helping Students Make The Right Choices: GPS at Georgia State University</a:t>
            </a:r>
            <a:endParaRPr lang="en-US" sz="4200" b="1" cap="small" dirty="0">
              <a:solidFill>
                <a:schemeClr val="accent1">
                  <a:lumMod val="75000"/>
                </a:schemeClr>
              </a:solidFill>
              <a:effectLst/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marL="0" indent="0" algn="ctr" eaLnBrk="1" hangingPunct="1"/>
            <a:endParaRPr lang="en-US" sz="4200" b="1" cap="small" dirty="0">
              <a:solidFill>
                <a:srgbClr val="0070C0"/>
              </a:solidFill>
              <a:effectLst/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6389" name="Rectangle 4"/>
          <p:cNvSpPr>
            <a:spLocks/>
          </p:cNvSpPr>
          <p:nvPr/>
        </p:nvSpPr>
        <p:spPr bwMode="auto">
          <a:xfrm>
            <a:off x="71438" y="5143501"/>
            <a:ext cx="9001125" cy="1134069"/>
          </a:xfrm>
          <a:prstGeom prst="rect">
            <a:avLst/>
          </a:prstGeom>
          <a:noFill/>
          <a:ln w="12700" cap="rnd">
            <a:noFill/>
            <a:round/>
            <a:headEnd/>
            <a:tailEnd/>
          </a:ln>
        </p:spPr>
        <p:txBody>
          <a:bodyPr lIns="0" tIns="0" rIns="0" bIns="0"/>
          <a:lstStyle/>
          <a:p>
            <a:pPr algn="ctr" defTabSz="642915" fontAlgn="base">
              <a:lnSpc>
                <a:spcPct val="110000"/>
              </a:lnSpc>
              <a:spcBef>
                <a:spcPts val="62"/>
              </a:spcBef>
              <a:spcAft>
                <a:spcPct val="0"/>
              </a:spcAft>
            </a:pPr>
            <a:r>
              <a:rPr lang="en-US" sz="2000" b="1" dirty="0">
                <a:solidFill>
                  <a:srgbClr val="000000"/>
                </a:solidFill>
                <a:latin typeface="Verdana" pitchFamily="34" charset="0"/>
                <a:ea typeface="ＭＳ Ｐゴシック" charset="-128"/>
                <a:cs typeface="ヒラギノ角ゴ ProN W3"/>
                <a:sym typeface="Arial Italic" charset="0"/>
              </a:rPr>
              <a:t>Timothy M. Renick, Ph.D.</a:t>
            </a:r>
          </a:p>
          <a:p>
            <a:pPr algn="ctr" defTabSz="642915" fontAlgn="base">
              <a:lnSpc>
                <a:spcPct val="110000"/>
              </a:lnSpc>
              <a:spcBef>
                <a:spcPts val="62"/>
              </a:spcBef>
              <a:spcAft>
                <a:spcPct val="0"/>
              </a:spcAft>
            </a:pPr>
            <a:r>
              <a:rPr lang="en-US" sz="2000" b="1" dirty="0">
                <a:solidFill>
                  <a:srgbClr val="000000"/>
                </a:solidFill>
                <a:latin typeface="Verdana" pitchFamily="34" charset="0"/>
                <a:ea typeface="ＭＳ Ｐゴシック" charset="-128"/>
                <a:cs typeface="ヒラギノ角ゴ ProN W3"/>
                <a:sym typeface="Arial Italic" charset="0"/>
              </a:rPr>
              <a:t>Vice President for Enrollment Management &amp; Student Success</a:t>
            </a:r>
          </a:p>
          <a:p>
            <a:pPr algn="ctr" defTabSz="642915" fontAlgn="base">
              <a:lnSpc>
                <a:spcPct val="110000"/>
              </a:lnSpc>
              <a:spcBef>
                <a:spcPts val="62"/>
              </a:spcBef>
              <a:spcAft>
                <a:spcPct val="0"/>
              </a:spcAft>
            </a:pPr>
            <a:r>
              <a:rPr lang="en-US" sz="2000" b="1" dirty="0">
                <a:solidFill>
                  <a:srgbClr val="000000"/>
                </a:solidFill>
                <a:latin typeface="Verdana" pitchFamily="34" charset="0"/>
                <a:ea typeface="ＭＳ Ｐゴシック" charset="-128"/>
                <a:cs typeface="ヒラギノ角ゴ ProN W3"/>
                <a:sym typeface="Arial Italic" charset="0"/>
              </a:rPr>
              <a:t>Vice Provost </a:t>
            </a:r>
          </a:p>
          <a:p>
            <a:pPr algn="ctr" defTabSz="642915" fontAlgn="base">
              <a:lnSpc>
                <a:spcPct val="110000"/>
              </a:lnSpc>
              <a:spcBef>
                <a:spcPts val="62"/>
              </a:spcBef>
              <a:spcAft>
                <a:spcPct val="0"/>
              </a:spcAft>
            </a:pPr>
            <a:endParaRPr lang="en-US" sz="2000" b="1" dirty="0">
              <a:solidFill>
                <a:srgbClr val="000000"/>
              </a:solidFill>
              <a:latin typeface="Verdana" pitchFamily="34" charset="0"/>
              <a:ea typeface="ＭＳ Ｐゴシック" charset="-128"/>
              <a:cs typeface="ヒラギノ角ゴ ProN W3"/>
              <a:sym typeface="Arial Italic" charset="0"/>
            </a:endParaRPr>
          </a:p>
        </p:txBody>
      </p:sp>
      <p:pic>
        <p:nvPicPr>
          <p:cNvPr id="16390" name="Picture 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942707" y="5768578"/>
            <a:ext cx="3049488" cy="101798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16391" name="Rectangle 7"/>
          <p:cNvSpPr>
            <a:spLocks/>
          </p:cNvSpPr>
          <p:nvPr/>
        </p:nvSpPr>
        <p:spPr bwMode="auto">
          <a:xfrm>
            <a:off x="-53577" y="5009555"/>
            <a:ext cx="9045773" cy="53578"/>
          </a:xfrm>
          <a:prstGeom prst="rect">
            <a:avLst/>
          </a:prstGeom>
          <a:solidFill>
            <a:schemeClr val="accent1"/>
          </a:solidFill>
          <a:ln w="25400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algn="ctr" defTabSz="642915" fontAlgn="base">
              <a:spcBef>
                <a:spcPct val="0"/>
              </a:spcBef>
              <a:spcAft>
                <a:spcPct val="0"/>
              </a:spcAft>
            </a:pPr>
            <a:endParaRPr lang="en-US" sz="4100" dirty="0">
              <a:solidFill>
                <a:srgbClr val="000000"/>
              </a:solidFill>
              <a:latin typeface="Gill Sans" charset="0"/>
              <a:ea typeface="ヒラギノ角ゴ ProN W3" charset="-128"/>
              <a:cs typeface="ヒラギノ角ゴ ProN W3"/>
              <a:sym typeface="Gill Sans" charset="0"/>
            </a:endParaRPr>
          </a:p>
        </p:txBody>
      </p:sp>
      <p:grpSp>
        <p:nvGrpSpPr>
          <p:cNvPr id="16392" name="Group 8"/>
          <p:cNvGrpSpPr>
            <a:grpSpLocks/>
          </p:cNvGrpSpPr>
          <p:nvPr/>
        </p:nvGrpSpPr>
        <p:grpSpPr bwMode="auto">
          <a:xfrm>
            <a:off x="71438" y="3347887"/>
            <a:ext cx="9001125" cy="1645295"/>
            <a:chOff x="24" y="0"/>
            <a:chExt cx="8044" cy="1474"/>
          </a:xfrm>
        </p:grpSpPr>
        <p:pic>
          <p:nvPicPr>
            <p:cNvPr id="16393" name="Picture 9"/>
            <p:cNvPicPr>
              <a:picLocks noChangeAspect="1" noChangeArrowheads="1"/>
            </p:cNvPicPr>
            <p:nvPr/>
          </p:nvPicPr>
          <p:blipFill>
            <a:blip r:embed="rId3"/>
            <a:srcRect l="9367" t="6125" r="9541" b="6125"/>
            <a:stretch>
              <a:fillRect/>
            </a:stretch>
          </p:blipFill>
          <p:spPr bwMode="auto">
            <a:xfrm>
              <a:off x="24" y="0"/>
              <a:ext cx="2015" cy="147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  <p:pic>
          <p:nvPicPr>
            <p:cNvPr id="16394" name="Picture 10"/>
            <p:cNvPicPr>
              <a:picLocks noChangeAspect="1" noChangeArrowheads="1"/>
            </p:cNvPicPr>
            <p:nvPr/>
          </p:nvPicPr>
          <p:blipFill>
            <a:blip r:embed="rId4"/>
            <a:srcRect l="20665" t="19125" r="20341" b="19125"/>
            <a:stretch>
              <a:fillRect/>
            </a:stretch>
          </p:blipFill>
          <p:spPr bwMode="auto">
            <a:xfrm>
              <a:off x="2039" y="0"/>
              <a:ext cx="2016" cy="147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  <p:pic>
          <p:nvPicPr>
            <p:cNvPr id="16395" name="Picture 11"/>
            <p:cNvPicPr>
              <a:picLocks noChangeAspect="1" noChangeArrowheads="1"/>
            </p:cNvPicPr>
            <p:nvPr/>
          </p:nvPicPr>
          <p:blipFill>
            <a:blip r:embed="rId5"/>
            <a:srcRect l="5824" t="2223" r="5873" b="2223"/>
            <a:stretch>
              <a:fillRect/>
            </a:stretch>
          </p:blipFill>
          <p:spPr bwMode="auto">
            <a:xfrm>
              <a:off x="4050" y="0"/>
              <a:ext cx="2016" cy="147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  <p:pic>
          <p:nvPicPr>
            <p:cNvPr id="16396" name="Picture 12"/>
            <p:cNvPicPr>
              <a:picLocks noChangeAspect="1" noChangeArrowheads="1"/>
            </p:cNvPicPr>
            <p:nvPr/>
          </p:nvPicPr>
          <p:blipFill>
            <a:blip r:embed="rId6"/>
            <a:srcRect l="9537" t="6125" r="9372" b="6125"/>
            <a:stretch>
              <a:fillRect/>
            </a:stretch>
          </p:blipFill>
          <p:spPr bwMode="auto">
            <a:xfrm>
              <a:off x="6052" y="0"/>
              <a:ext cx="2016" cy="147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</p:grpSp>
      <p:sp>
        <p:nvSpPr>
          <p:cNvPr id="11" name="Rectangle 4"/>
          <p:cNvSpPr>
            <a:spLocks/>
          </p:cNvSpPr>
          <p:nvPr/>
        </p:nvSpPr>
        <p:spPr bwMode="auto">
          <a:xfrm>
            <a:off x="71438" y="1"/>
            <a:ext cx="9001125" cy="1125141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 bIns="0" anchor="ctr"/>
          <a:lstStyle/>
          <a:p>
            <a:pPr algn="ctr" defTabSz="642915" fontAlgn="base">
              <a:lnSpc>
                <a:spcPts val="3023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en-US" sz="2500" dirty="0">
              <a:solidFill>
                <a:srgbClr val="FFFF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Verdana" pitchFamily="34" charset="0"/>
              <a:ea typeface="ＭＳ Ｐゴシック" charset="-128"/>
              <a:cs typeface="ヒラギノ角ゴ ProN W3"/>
              <a:sym typeface="Verdana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48492" y="204032"/>
            <a:ext cx="8467160" cy="862852"/>
          </a:xfrm>
          <a:prstGeom prst="rect">
            <a:avLst/>
          </a:prstGeom>
        </p:spPr>
        <p:txBody>
          <a:bodyPr wrap="square" lIns="64288" tIns="32144" rIns="64288" bIns="32144">
            <a:spAutoFit/>
          </a:bodyPr>
          <a:lstStyle/>
          <a:p>
            <a:pPr defTabSz="642915" fontAlgn="base">
              <a:lnSpc>
                <a:spcPts val="3023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400" cap="small" dirty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ea typeface="ＭＳ Ｐゴシック" charset="-128"/>
                <a:cs typeface="ヒラギノ角ゴ ProN W3"/>
                <a:sym typeface="Verdana" pitchFamily="34" charset="0"/>
              </a:rPr>
              <a:t>          </a:t>
            </a:r>
            <a:endParaRPr lang="en-US" sz="2500" cap="small" dirty="0">
              <a:solidFill>
                <a:srgbClr val="FFFF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Verdana" pitchFamily="34" charset="0"/>
              <a:ea typeface="ＭＳ Ｐゴシック" charset="-128"/>
              <a:cs typeface="ヒラギノ角ゴ ProN W3"/>
              <a:sym typeface="Verdana" pitchFamily="34" charset="0"/>
            </a:endParaRPr>
          </a:p>
          <a:p>
            <a:pPr defTabSz="642915" fontAlgn="base">
              <a:lnSpc>
                <a:spcPts val="3023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400" cap="small" dirty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ea typeface="ＭＳ Ｐゴシック" charset="-128"/>
                <a:cs typeface="ヒラギノ角ゴ ProN W3"/>
                <a:sym typeface="Verdana" pitchFamily="34" charset="0"/>
              </a:rPr>
              <a:t> </a:t>
            </a:r>
            <a:endParaRPr lang="en-US" sz="2500" cap="small" dirty="0">
              <a:solidFill>
                <a:srgbClr val="FFFF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Verdana" pitchFamily="34" charset="0"/>
              <a:ea typeface="ＭＳ Ｐゴシック" charset="-128"/>
              <a:cs typeface="ヒラギノ角ゴ ProN W3"/>
              <a:sym typeface="Verdana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-525488" y="118884"/>
            <a:ext cx="9221491" cy="757419"/>
          </a:xfrm>
          <a:prstGeom prst="rect">
            <a:avLst/>
          </a:prstGeom>
        </p:spPr>
        <p:txBody>
          <a:bodyPr wrap="square" lIns="64288" tIns="32144" rIns="64288" bIns="32144">
            <a:spAutoFit/>
          </a:bodyPr>
          <a:lstStyle/>
          <a:p>
            <a:pPr algn="ctr" defTabSz="642915" fontAlgn="base">
              <a:spcBef>
                <a:spcPct val="0"/>
              </a:spcBef>
              <a:spcAft>
                <a:spcPct val="0"/>
              </a:spcAft>
            </a:pPr>
            <a:r>
              <a:rPr lang="en-US" sz="2200" cap="small" dirty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ea typeface="ＭＳ Ｐゴシック" charset="-128"/>
                <a:cs typeface="ヒラギノ角ゴ ProN W3"/>
                <a:sym typeface="Verdana" pitchFamily="34" charset="0"/>
              </a:rPr>
              <a:t>       Complete College America</a:t>
            </a:r>
          </a:p>
          <a:p>
            <a:pPr algn="ctr" defTabSz="642915" fontAlgn="base">
              <a:spcBef>
                <a:spcPct val="0"/>
              </a:spcBef>
              <a:spcAft>
                <a:spcPct val="0"/>
              </a:spcAft>
            </a:pPr>
            <a:r>
              <a:rPr lang="en-US" sz="2200" cap="small" dirty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ea typeface="ＭＳ Ｐゴシック" charset="-128"/>
                <a:cs typeface="ヒラギノ角ゴ ProN W3"/>
                <a:sym typeface="Verdana" pitchFamily="34" charset="0"/>
              </a:rPr>
              <a:t>                      Miami     December 1, 2014            	  </a:t>
            </a:r>
            <a:endParaRPr lang="en-US" sz="2200" dirty="0">
              <a:solidFill>
                <a:srgbClr val="000000"/>
              </a:solidFill>
              <a:latin typeface="Gill Sans" charset="0"/>
              <a:ea typeface="ヒラギノ角ゴ ProN W3" charset="-128"/>
              <a:cs typeface="ヒラギノ角ゴ ProN W3"/>
              <a:sym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7539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7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52D503AA-A3AD-4268-8025-A4D65592AFEB}" type="slidenum">
              <a:rPr lang="en-US">
                <a:cs typeface="ヒラギノ角ゴ ProN W3"/>
              </a:rPr>
              <a:pPr/>
              <a:t>5</a:t>
            </a:fld>
            <a:endParaRPr lang="en-US" dirty="0">
              <a:cs typeface="ヒラギノ角ゴ ProN W3"/>
            </a:endParaRPr>
          </a:p>
        </p:txBody>
      </p:sp>
      <p:pic>
        <p:nvPicPr>
          <p:cNvPr id="922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891362" y="5706073"/>
            <a:ext cx="3049488" cy="101798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9230" name="Text Box 4"/>
          <p:cNvSpPr txBox="1">
            <a:spLocks noChangeArrowheads="1"/>
          </p:cNvSpPr>
          <p:nvPr/>
        </p:nvSpPr>
        <p:spPr bwMode="auto">
          <a:xfrm>
            <a:off x="491135" y="6500813"/>
            <a:ext cx="206499" cy="22324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64284" tIns="32142" rIns="64284" bIns="32142" anchor="ctr"/>
          <a:lstStyle/>
          <a:p>
            <a:pPr algn="r" defTabSz="642915" fontAlgn="base">
              <a:spcBef>
                <a:spcPct val="0"/>
              </a:spcBef>
              <a:spcAft>
                <a:spcPct val="0"/>
              </a:spcAft>
            </a:pPr>
            <a:fld id="{A133176C-9430-4716-9F59-C9E0651EE0BA}" type="slidenum">
              <a:rPr lang="en-US" sz="1100">
                <a:solidFill>
                  <a:srgbClr val="878787"/>
                </a:solidFill>
                <a:latin typeface="Calibri" pitchFamily="34" charset="0"/>
                <a:ea typeface="ＭＳ Ｐゴシック" charset="-128"/>
                <a:cs typeface="ヒラギノ角ゴ ProN W3"/>
                <a:sym typeface="Calibri" pitchFamily="34" charset="0"/>
              </a:rPr>
              <a:pPr algn="r" defTabSz="642915" fontAlgn="base">
                <a:spcBef>
                  <a:spcPct val="0"/>
                </a:spcBef>
                <a:spcAft>
                  <a:spcPct val="0"/>
                </a:spcAft>
              </a:pPr>
              <a:t>5</a:t>
            </a:fld>
            <a:endParaRPr lang="en-US" sz="1100" dirty="0">
              <a:solidFill>
                <a:srgbClr val="878787"/>
              </a:solidFill>
              <a:latin typeface="Calibri" pitchFamily="34" charset="0"/>
              <a:ea typeface="ＭＳ Ｐゴシック" charset="-128"/>
              <a:cs typeface="ヒラギノ角ゴ ProN W3"/>
              <a:sym typeface="Calibri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06760" y="2132349"/>
            <a:ext cx="3223539" cy="4295194"/>
          </a:xfrm>
          <a:prstGeom prst="rect">
            <a:avLst/>
          </a:prstGeom>
        </p:spPr>
      </p:pic>
      <p:sp>
        <p:nvSpPr>
          <p:cNvPr id="9231" name="Rectangle 5"/>
          <p:cNvSpPr>
            <a:spLocks/>
          </p:cNvSpPr>
          <p:nvPr/>
        </p:nvSpPr>
        <p:spPr bwMode="auto">
          <a:xfrm>
            <a:off x="335981" y="1309810"/>
            <a:ext cx="8604870" cy="925815"/>
          </a:xfrm>
          <a:prstGeom prst="rect">
            <a:avLst/>
          </a:prstGeom>
          <a:noFill/>
          <a:ln w="12700" cap="rnd">
            <a:noFill/>
            <a:round/>
            <a:headEnd/>
            <a:tailEnd/>
          </a:ln>
        </p:spPr>
        <p:txBody>
          <a:bodyPr lIns="0" tIns="0" rIns="0" bIns="0"/>
          <a:lstStyle/>
          <a:p>
            <a:pPr algn="ctr" defTabSz="642915" fontAlgn="base">
              <a:spcBef>
                <a:spcPct val="0"/>
              </a:spcBef>
              <a:spcAft>
                <a:spcPct val="0"/>
              </a:spcAft>
            </a:pPr>
            <a:r>
              <a:rPr lang="en-US" sz="2200" b="1" dirty="0">
                <a:solidFill>
                  <a:srgbClr val="274897"/>
                </a:solidFill>
                <a:latin typeface="Verdana" pitchFamily="34" charset="0"/>
                <a:ea typeface="ＭＳ Ｐゴシック" charset="-128"/>
                <a:cs typeface="ヒラギノ角ゴ ProN W3"/>
                <a:sym typeface="Verdana" pitchFamily="34" charset="0"/>
              </a:rPr>
              <a:t>Freshman Learning Communities </a:t>
            </a:r>
            <a:r>
              <a:rPr lang="en-US" sz="2000" b="1" dirty="0">
                <a:solidFill>
                  <a:srgbClr val="000000"/>
                </a:solidFill>
                <a:latin typeface="Verdana" pitchFamily="34" charset="0"/>
                <a:ea typeface="ＭＳ Ｐゴシック" charset="-128"/>
                <a:cs typeface="ヒラギノ角ゴ ProN W3"/>
                <a:sym typeface="Verdana" pitchFamily="34" charset="0"/>
              </a:rPr>
              <a:t>with block schedules of 5 to 6 courses: </a:t>
            </a:r>
            <a:r>
              <a:rPr lang="en-US" sz="2000" b="1" dirty="0">
                <a:solidFill>
                  <a:srgbClr val="C00000"/>
                </a:solidFill>
                <a:latin typeface="Verdana" pitchFamily="34" charset="0"/>
                <a:ea typeface="ＭＳ Ｐゴシック" charset="-128"/>
                <a:cs typeface="ヒラギノ角ゴ ProN W3"/>
                <a:sym typeface="Verdana" pitchFamily="34" charset="0"/>
              </a:rPr>
              <a:t>95% of non-Honors Freshmen</a:t>
            </a:r>
            <a:r>
              <a:rPr lang="en-US" sz="2000" b="1" dirty="0">
                <a:solidFill>
                  <a:srgbClr val="000000"/>
                </a:solidFill>
                <a:latin typeface="Verdana" pitchFamily="34" charset="0"/>
                <a:ea typeface="ＭＳ Ｐゴシック" charset="-128"/>
                <a:cs typeface="ヒラギノ角ゴ ProN W3"/>
                <a:sym typeface="Verdana" pitchFamily="34" charset="0"/>
              </a:rPr>
              <a:t> </a:t>
            </a:r>
          </a:p>
          <a:p>
            <a:pPr algn="ctr" defTabSz="642915" fontAlgn="base">
              <a:spcBef>
                <a:spcPct val="0"/>
              </a:spcBef>
              <a:spcAft>
                <a:spcPct val="0"/>
              </a:spcAft>
            </a:pPr>
            <a:r>
              <a:rPr lang="en-US" sz="1700" b="1" dirty="0">
                <a:solidFill>
                  <a:srgbClr val="000000"/>
                </a:solidFill>
                <a:latin typeface="Verdana" pitchFamily="34" charset="0"/>
                <a:ea typeface="ＭＳ Ｐゴシック" charset="-128"/>
                <a:cs typeface="ヒラギノ角ゴ ProN W3"/>
                <a:sym typeface="Verdana" pitchFamily="34" charset="0"/>
              </a:rPr>
              <a:t>(Opt-out model) </a:t>
            </a:r>
            <a:endParaRPr lang="en-US" sz="2200" b="1" dirty="0">
              <a:solidFill>
                <a:srgbClr val="000000"/>
              </a:solidFill>
              <a:latin typeface="Verdana" pitchFamily="34" charset="0"/>
              <a:ea typeface="ＭＳ Ｐゴシック" charset="-128"/>
              <a:cs typeface="ヒラギノ角ゴ ProN W3"/>
              <a:sym typeface="Verdana" pitchFamily="34" charset="0"/>
            </a:endParaRPr>
          </a:p>
          <a:p>
            <a:pPr algn="ctr" defTabSz="642915"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dirty="0">
                <a:solidFill>
                  <a:srgbClr val="000000"/>
                </a:solidFill>
                <a:latin typeface="Verdana" pitchFamily="34" charset="0"/>
                <a:ea typeface="ＭＳ Ｐゴシック" charset="-128"/>
                <a:cs typeface="ヒラギノ角ゴ ProN W3"/>
                <a:sym typeface="Verdana" pitchFamily="34" charset="0"/>
              </a:rPr>
              <a:t>							</a:t>
            </a:r>
            <a:endParaRPr lang="en-US" sz="1400" b="1" dirty="0">
              <a:solidFill>
                <a:srgbClr val="000000"/>
              </a:solidFill>
              <a:latin typeface="Verdana" pitchFamily="34" charset="0"/>
              <a:ea typeface="ＭＳ Ｐゴシック" charset="-128"/>
              <a:cs typeface="ヒラギノ角ゴ ProN W3"/>
              <a:sym typeface="Verdana" pitchFamily="34" charset="0"/>
            </a:endParaRPr>
          </a:p>
          <a:p>
            <a:pPr algn="ctr" defTabSz="642915" fontAlgn="base">
              <a:spcBef>
                <a:spcPct val="0"/>
              </a:spcBef>
              <a:spcAft>
                <a:spcPct val="0"/>
              </a:spcAft>
            </a:pPr>
            <a:endParaRPr lang="en-US" sz="1400" b="1" dirty="0">
              <a:solidFill>
                <a:srgbClr val="4686C6"/>
              </a:solidFill>
              <a:latin typeface="Verdana" pitchFamily="34" charset="0"/>
              <a:ea typeface="ＭＳ Ｐゴシック" charset="-128"/>
              <a:cs typeface="ヒラギノ角ゴ ProN W3"/>
              <a:sym typeface="Verdana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1438" y="40314"/>
            <a:ext cx="9001125" cy="1044515"/>
          </a:xfrm>
          <a:prstGeom prst="rect">
            <a:avLst/>
          </a:prstGeom>
          <a:noFill/>
        </p:spPr>
        <p:txBody>
          <a:bodyPr wrap="square" lIns="91430" tIns="45716" rIns="91430" bIns="45716" rtlCol="0" anchor="ctr">
            <a:spAutoFit/>
          </a:bodyPr>
          <a:lstStyle/>
          <a:p>
            <a:pPr defTabSz="642915" fontAlgn="base">
              <a:spcBef>
                <a:spcPct val="0"/>
              </a:spcBef>
              <a:spcAft>
                <a:spcPct val="0"/>
              </a:spcAft>
            </a:pPr>
            <a:r>
              <a:rPr lang="en-US" sz="3100" cap="small" dirty="0">
                <a:solidFill>
                  <a:srgbClr val="FFFFFF"/>
                </a:solidFill>
                <a:latin typeface="Tahoma"/>
                <a:ea typeface="ヒラギノ角ゴ ProN W3" charset="-128"/>
                <a:cs typeface="Calibri" pitchFamily="34" charset="0"/>
                <a:sym typeface="Gill Sans" charset="0"/>
              </a:rPr>
              <a:t>Freshman Learning Communities </a:t>
            </a:r>
          </a:p>
          <a:p>
            <a:pPr defTabSz="642915" fontAlgn="base">
              <a:spcBef>
                <a:spcPct val="0"/>
              </a:spcBef>
              <a:spcAft>
                <a:spcPct val="0"/>
              </a:spcAft>
            </a:pPr>
            <a:r>
              <a:rPr lang="en-US" sz="3100" cap="small" dirty="0">
                <a:solidFill>
                  <a:srgbClr val="FFFFFF"/>
                </a:solidFill>
                <a:latin typeface="Tahoma"/>
                <a:ea typeface="ヒラギノ角ゴ ProN W3" charset="-128"/>
                <a:cs typeface="Calibri" pitchFamily="34" charset="0"/>
                <a:sym typeface="Gill Sans" charset="0"/>
              </a:rPr>
              <a:t>         Based on Meta Majors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150" y="2235625"/>
            <a:ext cx="3163527" cy="426518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482873" y="3245076"/>
            <a:ext cx="296317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42915"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dirty="0">
                <a:solidFill>
                  <a:srgbClr val="000000"/>
                </a:solidFill>
                <a:latin typeface="Verdana" pitchFamily="34" charset="0"/>
                <a:ea typeface="ＭＳ Ｐゴシック" charset="-128"/>
                <a:cs typeface="ヒラギノ角ゴ ProN W3"/>
                <a:sym typeface="Verdana" pitchFamily="34" charset="0"/>
              </a:rPr>
              <a:t> </a:t>
            </a:r>
            <a:r>
              <a:rPr lang="en-US" sz="2000" b="1" dirty="0" smtClean="0">
                <a:solidFill>
                  <a:srgbClr val="000000"/>
                </a:solidFill>
                <a:latin typeface="Verdana" pitchFamily="34" charset="0"/>
                <a:ea typeface="ＭＳ Ｐゴシック" charset="-128"/>
                <a:cs typeface="ヒラギノ角ゴ ProN W3"/>
                <a:sym typeface="Verdana" pitchFamily="34" charset="0"/>
              </a:rPr>
              <a:t>STEM                  Business</a:t>
            </a:r>
          </a:p>
          <a:p>
            <a:pPr algn="ctr" defTabSz="642915"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dirty="0" smtClean="0">
                <a:solidFill>
                  <a:srgbClr val="000000"/>
                </a:solidFill>
                <a:latin typeface="Verdana" pitchFamily="34" charset="0"/>
                <a:ea typeface="ＭＳ Ｐゴシック" charset="-128"/>
                <a:cs typeface="ヒラギノ角ゴ ProN W3"/>
                <a:sym typeface="Verdana" pitchFamily="34" charset="0"/>
              </a:rPr>
              <a:t>Arts </a:t>
            </a:r>
            <a:r>
              <a:rPr lang="en-US" sz="2000" b="1" dirty="0">
                <a:solidFill>
                  <a:srgbClr val="000000"/>
                </a:solidFill>
                <a:latin typeface="Verdana" pitchFamily="34" charset="0"/>
                <a:ea typeface="ＭＳ Ｐゴシック" charset="-128"/>
                <a:cs typeface="ヒラギノ角ゴ ProN W3"/>
                <a:sym typeface="Verdana" pitchFamily="34" charset="0"/>
              </a:rPr>
              <a:t>and Humanities </a:t>
            </a:r>
            <a:r>
              <a:rPr lang="en-US" sz="2000" b="1" dirty="0" smtClean="0">
                <a:solidFill>
                  <a:srgbClr val="000000"/>
                </a:solidFill>
                <a:latin typeface="Verdana" pitchFamily="34" charset="0"/>
                <a:ea typeface="ＭＳ Ｐゴシック" charset="-128"/>
                <a:cs typeface="ヒラギノ角ゴ ProN W3"/>
                <a:sym typeface="Verdana" pitchFamily="34" charset="0"/>
              </a:rPr>
              <a:t>Health</a:t>
            </a:r>
          </a:p>
          <a:p>
            <a:pPr algn="ctr" defTabSz="642915"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dirty="0" smtClean="0">
                <a:solidFill>
                  <a:srgbClr val="000000"/>
                </a:solidFill>
                <a:latin typeface="Verdana" pitchFamily="34" charset="0"/>
                <a:ea typeface="ＭＳ Ｐゴシック" charset="-128"/>
                <a:cs typeface="ヒラギノ角ゴ ProN W3"/>
                <a:sym typeface="Verdana" pitchFamily="34" charset="0"/>
              </a:rPr>
              <a:t>Education</a:t>
            </a:r>
          </a:p>
          <a:p>
            <a:pPr algn="ctr" defTabSz="642915"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dirty="0" smtClean="0">
                <a:solidFill>
                  <a:srgbClr val="000000"/>
                </a:solidFill>
                <a:latin typeface="Verdana" pitchFamily="34" charset="0"/>
                <a:ea typeface="ＭＳ Ｐゴシック" charset="-128"/>
                <a:cs typeface="ヒラギノ角ゴ ProN W3"/>
                <a:sym typeface="Verdana" pitchFamily="34" charset="0"/>
              </a:rPr>
              <a:t>Policy </a:t>
            </a:r>
            <a:r>
              <a:rPr lang="en-US" sz="2000" b="1" dirty="0">
                <a:solidFill>
                  <a:srgbClr val="000000"/>
                </a:solidFill>
                <a:latin typeface="Verdana" pitchFamily="34" charset="0"/>
                <a:ea typeface="ＭＳ Ｐゴシック" charset="-128"/>
                <a:cs typeface="ヒラギノ角ゴ ProN W3"/>
                <a:sym typeface="Verdana" pitchFamily="34" charset="0"/>
              </a:rPr>
              <a:t>and Social Science</a:t>
            </a:r>
          </a:p>
          <a:p>
            <a:pPr algn="ctr" defTabSz="642915"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dirty="0" smtClean="0">
                <a:solidFill>
                  <a:srgbClr val="000000"/>
                </a:solidFill>
                <a:latin typeface="Verdana" pitchFamily="34" charset="0"/>
                <a:ea typeface="ＭＳ Ｐゴシック" charset="-128"/>
                <a:cs typeface="ヒラギノ角ゴ ProN W3"/>
                <a:sym typeface="Verdana" pitchFamily="34" charset="0"/>
              </a:rPr>
              <a:t>Exploratory</a:t>
            </a:r>
            <a:endParaRPr lang="en-US" sz="2000" b="1" dirty="0">
              <a:solidFill>
                <a:srgbClr val="000000"/>
              </a:solidFill>
              <a:latin typeface="Verdana" pitchFamily="34" charset="0"/>
              <a:ea typeface="ＭＳ Ｐゴシック" charset="-128"/>
              <a:cs typeface="ヒラギノ角ゴ ProN W3"/>
              <a:sym typeface="Verdana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704607" y="2668175"/>
            <a:ext cx="296317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rgbClr val="274897"/>
                </a:solidFill>
                <a:latin typeface="Verdana" pitchFamily="34" charset="0"/>
                <a:ea typeface="ＭＳ Ｐゴシック" charset="-128"/>
                <a:cs typeface="ヒラギノ角ゴ ProN W3"/>
                <a:sym typeface="Verdana" pitchFamily="34" charset="0"/>
              </a:rPr>
              <a:t>Meta Majors:</a:t>
            </a:r>
            <a:r>
              <a:rPr lang="en-US" sz="2200" b="1" dirty="0">
                <a:solidFill>
                  <a:srgbClr val="000000"/>
                </a:solidFill>
                <a:latin typeface="Verdana" pitchFamily="34" charset="0"/>
                <a:ea typeface="ＭＳ Ｐゴシック" charset="-128"/>
                <a:cs typeface="ヒラギノ角ゴ ProN W3"/>
                <a:sym typeface="Verdana" pitchFamily="34" charset="0"/>
              </a:rPr>
              <a:t> </a:t>
            </a:r>
            <a:endParaRPr lang="en-US" sz="2200" dirty="0">
              <a:solidFill>
                <a:srgbClr val="000000"/>
              </a:solidFill>
              <a:latin typeface="Arial"/>
              <a:ea typeface="ヒラギノ角ゴ ProN W3"/>
              <a:cs typeface="ヒラギノ角ゴ ProN W3"/>
            </a:endParaRPr>
          </a:p>
        </p:txBody>
      </p:sp>
    </p:spTree>
    <p:extLst>
      <p:ext uri="{BB962C8B-B14F-4D97-AF65-F5344CB8AC3E}">
        <p14:creationId xmlns:p14="http://schemas.microsoft.com/office/powerpoint/2010/main" val="2623811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C89D3B3-5CDD-42D3-B2FC-1FBE682DEE55}" type="slidenum">
              <a:rPr lang="en-US" smtClean="0">
                <a:cs typeface="ヒラギノ角ゴ ProN W3"/>
              </a:rPr>
              <a:pPr>
                <a:defRPr/>
              </a:pPr>
              <a:t>6</a:t>
            </a:fld>
            <a:endParaRPr lang="en-US" dirty="0">
              <a:cs typeface="ヒラギノ角ゴ ProN W3"/>
            </a:endParaRPr>
          </a:p>
        </p:txBody>
      </p:sp>
      <p:sp>
        <p:nvSpPr>
          <p:cNvPr id="5" name="Title 4"/>
          <p:cNvSpPr txBox="1">
            <a:spLocks noGrp="1"/>
          </p:cNvSpPr>
          <p:nvPr>
            <p:ph type="title"/>
          </p:nvPr>
        </p:nvSpPr>
        <p:spPr>
          <a:xfrm>
            <a:off x="594382" y="349299"/>
            <a:ext cx="8555756" cy="494896"/>
          </a:xfrm>
          <a:prstGeom prst="rect">
            <a:avLst/>
          </a:prstGeom>
          <a:noFill/>
        </p:spPr>
        <p:txBody>
          <a:bodyPr wrap="square" lIns="91430" tIns="45716" rIns="91430" bIns="45716" rtlCol="0" anchor="ctr">
            <a:spAutoFit/>
          </a:bodyPr>
          <a:lstStyle/>
          <a:p>
            <a:pPr algn="l"/>
            <a:r>
              <a:rPr lang="en-US" sz="3100" cap="small" dirty="0">
                <a:solidFill>
                  <a:schemeClr val="bg1"/>
                </a:solidFill>
                <a:effectLst/>
                <a:cs typeface="Calibri" pitchFamily="34" charset="0"/>
              </a:rPr>
              <a:t>Advising: Major Matching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 bwMode="auto">
          <a:xfrm>
            <a:off x="171348" y="1225756"/>
            <a:ext cx="8732434" cy="503411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26785" tIns="26785" rIns="26785" bIns="26785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ts val="4299"/>
              </a:lnSpc>
              <a:spcBef>
                <a:spcPct val="0"/>
              </a:spcBef>
              <a:spcAft>
                <a:spcPct val="0"/>
              </a:spcAft>
              <a:defRPr sz="6400">
                <a:solidFill>
                  <a:srgbClr val="FFFF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j-lt"/>
                <a:ea typeface="+mj-ea"/>
                <a:cs typeface="+mj-cs"/>
                <a:sym typeface="Verdana" pitchFamily="34" charset="0"/>
              </a:defRPr>
            </a:lvl1pPr>
            <a:lvl2pPr algn="l" rtl="0" eaLnBrk="0" fontAlgn="base" hangingPunct="0">
              <a:lnSpc>
                <a:spcPts val="4299"/>
              </a:lnSpc>
              <a:spcBef>
                <a:spcPct val="0"/>
              </a:spcBef>
              <a:spcAft>
                <a:spcPct val="0"/>
              </a:spcAft>
              <a:defRPr sz="6400">
                <a:solidFill>
                  <a:srgbClr val="FFFF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Verdana" charset="0"/>
                <a:ea typeface="ヒラギノ角ゴ ProN W3" charset="0"/>
                <a:cs typeface="ヒラギノ角ゴ ProN W3" charset="0"/>
                <a:sym typeface="Verdana" pitchFamily="34" charset="0"/>
              </a:defRPr>
            </a:lvl2pPr>
            <a:lvl3pPr algn="l" rtl="0" eaLnBrk="0" fontAlgn="base" hangingPunct="0">
              <a:lnSpc>
                <a:spcPts val="4299"/>
              </a:lnSpc>
              <a:spcBef>
                <a:spcPct val="0"/>
              </a:spcBef>
              <a:spcAft>
                <a:spcPct val="0"/>
              </a:spcAft>
              <a:defRPr sz="6400">
                <a:solidFill>
                  <a:srgbClr val="FFFF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Verdana" charset="0"/>
                <a:ea typeface="ヒラギノ角ゴ ProN W3" charset="0"/>
                <a:cs typeface="ヒラギノ角ゴ ProN W3" charset="0"/>
                <a:sym typeface="Verdana" pitchFamily="34" charset="0"/>
              </a:defRPr>
            </a:lvl3pPr>
            <a:lvl4pPr algn="l" rtl="0" eaLnBrk="0" fontAlgn="base" hangingPunct="0">
              <a:lnSpc>
                <a:spcPts val="4299"/>
              </a:lnSpc>
              <a:spcBef>
                <a:spcPct val="0"/>
              </a:spcBef>
              <a:spcAft>
                <a:spcPct val="0"/>
              </a:spcAft>
              <a:defRPr sz="6400">
                <a:solidFill>
                  <a:srgbClr val="FFFF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Verdana" charset="0"/>
                <a:ea typeface="ヒラギノ角ゴ ProN W3" charset="0"/>
                <a:cs typeface="ヒラギノ角ゴ ProN W3" charset="0"/>
                <a:sym typeface="Verdana" pitchFamily="34" charset="0"/>
              </a:defRPr>
            </a:lvl4pPr>
            <a:lvl5pPr algn="l" rtl="0" eaLnBrk="0" fontAlgn="base" hangingPunct="0">
              <a:lnSpc>
                <a:spcPts val="4299"/>
              </a:lnSpc>
              <a:spcBef>
                <a:spcPct val="0"/>
              </a:spcBef>
              <a:spcAft>
                <a:spcPct val="0"/>
              </a:spcAft>
              <a:defRPr sz="6400">
                <a:solidFill>
                  <a:srgbClr val="FFFF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Verdana" charset="0"/>
                <a:ea typeface="ヒラギノ角ゴ ProN W3" charset="0"/>
                <a:cs typeface="ヒラギノ角ゴ ProN W3" charset="0"/>
                <a:sym typeface="Verdana" pitchFamily="34" charset="0"/>
              </a:defRPr>
            </a:lvl5pPr>
            <a:lvl6pPr marL="457176" algn="l" rtl="0" fontAlgn="base">
              <a:lnSpc>
                <a:spcPts val="4299"/>
              </a:lnSpc>
              <a:spcBef>
                <a:spcPct val="0"/>
              </a:spcBef>
              <a:spcAft>
                <a:spcPct val="0"/>
              </a:spcAft>
              <a:defRPr sz="6400">
                <a:solidFill>
                  <a:srgbClr val="FFFF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Verdana" charset="0"/>
                <a:ea typeface="ヒラギノ角ゴ ProN W3" charset="0"/>
                <a:cs typeface="ヒラギノ角ゴ ProN W3" charset="0"/>
                <a:sym typeface="Verdana" charset="0"/>
              </a:defRPr>
            </a:lvl6pPr>
            <a:lvl7pPr marL="914354" algn="l" rtl="0" fontAlgn="base">
              <a:lnSpc>
                <a:spcPts val="4299"/>
              </a:lnSpc>
              <a:spcBef>
                <a:spcPct val="0"/>
              </a:spcBef>
              <a:spcAft>
                <a:spcPct val="0"/>
              </a:spcAft>
              <a:defRPr sz="6400">
                <a:solidFill>
                  <a:srgbClr val="FFFF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Verdana" charset="0"/>
                <a:ea typeface="ヒラギノ角ゴ ProN W3" charset="0"/>
                <a:cs typeface="ヒラギノ角ゴ ProN W3" charset="0"/>
                <a:sym typeface="Verdana" charset="0"/>
              </a:defRPr>
            </a:lvl7pPr>
            <a:lvl8pPr marL="1371530" algn="l" rtl="0" fontAlgn="base">
              <a:lnSpc>
                <a:spcPts val="4299"/>
              </a:lnSpc>
              <a:spcBef>
                <a:spcPct val="0"/>
              </a:spcBef>
              <a:spcAft>
                <a:spcPct val="0"/>
              </a:spcAft>
              <a:defRPr sz="6400">
                <a:solidFill>
                  <a:srgbClr val="FFFF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Verdana" charset="0"/>
                <a:ea typeface="ヒラギノ角ゴ ProN W3" charset="0"/>
                <a:cs typeface="ヒラギノ角ゴ ProN W3" charset="0"/>
                <a:sym typeface="Verdana" charset="0"/>
              </a:defRPr>
            </a:lvl8pPr>
            <a:lvl9pPr marL="1828706" algn="l" rtl="0" fontAlgn="base">
              <a:lnSpc>
                <a:spcPts val="4299"/>
              </a:lnSpc>
              <a:spcBef>
                <a:spcPct val="0"/>
              </a:spcBef>
              <a:spcAft>
                <a:spcPct val="0"/>
              </a:spcAft>
              <a:defRPr sz="6400">
                <a:solidFill>
                  <a:srgbClr val="FFFF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Verdana" charset="0"/>
                <a:ea typeface="ヒラギノ角ゴ ProN W3" charset="0"/>
                <a:cs typeface="ヒラギノ角ゴ ProN W3" charset="0"/>
                <a:sym typeface="Verdana" charset="0"/>
              </a:defRPr>
            </a:lvl9pPr>
          </a:lstStyle>
          <a:p>
            <a:pPr algn="ctr" defTabSz="642915"/>
            <a:r>
              <a:rPr lang="en-US" sz="2500" b="1" dirty="0">
                <a:solidFill>
                  <a:srgbClr val="000000"/>
                </a:solidFill>
                <a:latin typeface="Tahoma"/>
                <a:ea typeface="ヒラギノ角ゴ ProN W3"/>
                <a:cs typeface="ヒラギノ角ゴ ProN W3"/>
              </a:rPr>
              <a:t>Predictive Analytics for Courses and Majors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499" y="1838450"/>
            <a:ext cx="8197453" cy="4364463"/>
          </a:xfrm>
          <a:prstGeom prst="rect">
            <a:avLst/>
          </a:prstGeom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934894" y="5803927"/>
            <a:ext cx="3049488" cy="101798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70893435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C89D3B3-5CDD-42D3-B2FC-1FBE682DEE55}" type="slidenum">
              <a:rPr lang="en-US" smtClean="0">
                <a:cs typeface="ヒラギノ角ゴ ProN W3"/>
              </a:rPr>
              <a:pPr>
                <a:defRPr/>
              </a:pPr>
              <a:t>7</a:t>
            </a:fld>
            <a:endParaRPr lang="en-US" dirty="0">
              <a:cs typeface="ヒラギノ角ゴ ProN W3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47113" y="242394"/>
            <a:ext cx="9129713" cy="676618"/>
          </a:xfrm>
          <a:prstGeom prst="rect">
            <a:avLst/>
          </a:prstGeom>
          <a:noFill/>
        </p:spPr>
        <p:txBody>
          <a:bodyPr wrap="square" lIns="91421" tIns="45711" rIns="91421" bIns="45711" rtlCol="0" anchor="ctr">
            <a:spAutoFit/>
          </a:bodyPr>
          <a:lstStyle/>
          <a:p>
            <a:pPr defTabSz="642915" fontAlgn="base">
              <a:spcBef>
                <a:spcPct val="0"/>
              </a:spcBef>
              <a:spcAft>
                <a:spcPct val="0"/>
              </a:spcAft>
            </a:pPr>
            <a:r>
              <a:rPr lang="en-US" sz="3800" cap="small" dirty="0">
                <a:solidFill>
                  <a:srgbClr val="FFFFFF"/>
                </a:solidFill>
                <a:latin typeface="Calibri" panose="020F0502020204030204" pitchFamily="34" charset="0"/>
                <a:ea typeface="ヒラギノ角ゴ ProN W3" charset="-128"/>
                <a:cs typeface="Calibri" pitchFamily="34" charset="0"/>
                <a:sym typeface="Gill Sans" charset="0"/>
              </a:rPr>
              <a:t>Advising: Career Pathways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18" y="1250716"/>
            <a:ext cx="8688574" cy="536171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703951" y="5960567"/>
            <a:ext cx="2287116" cy="7634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62853725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5"/>
          <p:cNvSpPr>
            <a:spLocks/>
          </p:cNvSpPr>
          <p:nvPr/>
        </p:nvSpPr>
        <p:spPr bwMode="auto">
          <a:xfrm>
            <a:off x="1650862" y="1381622"/>
            <a:ext cx="6043445" cy="585173"/>
          </a:xfrm>
          <a:prstGeom prst="rect">
            <a:avLst/>
          </a:prstGeom>
          <a:noFill/>
          <a:ln w="12700" cap="rnd">
            <a:noFill/>
            <a:round/>
            <a:headEnd/>
            <a:tailEnd/>
          </a:ln>
        </p:spPr>
        <p:txBody>
          <a:bodyPr lIns="0" tIns="0" rIns="0" bIns="0"/>
          <a:lstStyle/>
          <a:p>
            <a:pPr algn="r" defTabSz="482088" fontAlgn="base">
              <a:lnSpc>
                <a:spcPct val="110000"/>
              </a:lnSpc>
              <a:spcBef>
                <a:spcPts val="646"/>
              </a:spcBef>
              <a:spcAft>
                <a:spcPct val="0"/>
              </a:spcAft>
            </a:pPr>
            <a:endParaRPr lang="en-US" sz="1500" dirty="0">
              <a:solidFill>
                <a:srgbClr val="C8E1EC"/>
              </a:solidFill>
              <a:latin typeface="Arial Italic" charset="0"/>
              <a:ea typeface="ＭＳ Ｐゴシック" charset="-128"/>
              <a:cs typeface="ヒラギノ角ゴ ProN W3"/>
              <a:sym typeface="Arial Italic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-1359094" y="236708"/>
            <a:ext cx="8759536" cy="623246"/>
          </a:xfrm>
          <a:prstGeom prst="rect">
            <a:avLst/>
          </a:prstGeom>
          <a:noFill/>
        </p:spPr>
        <p:txBody>
          <a:bodyPr wrap="square" lIns="68570" tIns="34285" rIns="68570" bIns="34285" rtlCol="0" anchor="ctr">
            <a:spAutoFit/>
          </a:bodyPr>
          <a:lstStyle/>
          <a:p>
            <a:pPr algn="ctr" defTabSz="642915" fontAlgn="base">
              <a:spcBef>
                <a:spcPct val="0"/>
              </a:spcBef>
              <a:spcAft>
                <a:spcPct val="0"/>
              </a:spcAft>
            </a:pPr>
            <a:r>
              <a:rPr lang="en-US" sz="3600" cap="small" dirty="0">
                <a:solidFill>
                  <a:srgbClr val="FFFFFF"/>
                </a:solidFill>
                <a:latin typeface="Verdana" pitchFamily="34" charset="0"/>
                <a:ea typeface="ヒラギノ角ゴ ProN W3" charset="-128"/>
                <a:cs typeface="Calibri" pitchFamily="34" charset="0"/>
                <a:sym typeface="Gill Sans" charset="0"/>
              </a:rPr>
              <a:t>Major Maps: Chemistry</a:t>
            </a:r>
          </a:p>
        </p:txBody>
      </p:sp>
      <p:pic>
        <p:nvPicPr>
          <p:cNvPr id="16390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550748" y="6041768"/>
            <a:ext cx="2287116" cy="7634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932689" y="2688337"/>
            <a:ext cx="1088136" cy="957504"/>
          </a:xfrm>
          <a:prstGeom prst="rect">
            <a:avLst/>
          </a:prstGeom>
          <a:noFill/>
        </p:spPr>
        <p:txBody>
          <a:bodyPr wrap="square" lIns="64284" tIns="32142" rIns="64284" bIns="32142" rtlCol="0">
            <a:spAutoFit/>
          </a:bodyPr>
          <a:lstStyle/>
          <a:p>
            <a:pPr algn="ctr" defTabSz="642915" fontAlgn="base">
              <a:spcBef>
                <a:spcPct val="0"/>
              </a:spcBef>
              <a:spcAft>
                <a:spcPct val="0"/>
              </a:spcAft>
            </a:pPr>
            <a:endParaRPr lang="en-US" sz="5800" dirty="0">
              <a:solidFill>
                <a:srgbClr val="000000"/>
              </a:solidFill>
              <a:latin typeface="Gill Sans" charset="0"/>
              <a:ea typeface="ヒラギノ角ゴ ProN W3" charset="-128"/>
              <a:cs typeface="ヒラギノ角ゴ ProN W3"/>
              <a:sym typeface="Gill Sans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9406" y="1142817"/>
            <a:ext cx="8698458" cy="5428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265154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812E93D-9678-4692-8075-862EAE19E21B}" type="slidenum">
              <a:rPr lang="en-US" smtClean="0">
                <a:cs typeface="ヒラギノ角ゴ ProN W3"/>
              </a:rPr>
              <a:pPr>
                <a:defRPr/>
              </a:pPr>
              <a:t>9</a:t>
            </a:fld>
            <a:endParaRPr lang="en-US" dirty="0">
              <a:cs typeface="ヒラギノ角ゴ ProN W3"/>
            </a:endParaRPr>
          </a:p>
        </p:txBody>
      </p:sp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40" y="2060237"/>
            <a:ext cx="9129713" cy="40003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71441" y="1456229"/>
            <a:ext cx="8700845" cy="714138"/>
          </a:xfrm>
          <a:prstGeom prst="rect">
            <a:avLst/>
          </a:prstGeom>
          <a:noFill/>
        </p:spPr>
        <p:txBody>
          <a:bodyPr wrap="square" lIns="32142" tIns="32142" rIns="32142" bIns="32142" rtlCol="0">
            <a:spAutoFit/>
          </a:bodyPr>
          <a:lstStyle/>
          <a:p>
            <a:pPr algn="ctr" defTabSz="642915"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dirty="0">
                <a:solidFill>
                  <a:srgbClr val="000000"/>
                </a:solidFill>
                <a:latin typeface="Gill Sans" charset="0"/>
                <a:ea typeface="ヒラギノ角ゴ ProN W3" charset="-128"/>
                <a:cs typeface="ヒラギノ角ゴ ProN W3"/>
                <a:sym typeface="Gill Sans" charset="0"/>
              </a:rPr>
              <a:t>Graduation Rate in Major by Introductory Course Grade</a:t>
            </a:r>
          </a:p>
          <a:p>
            <a:pPr algn="ctr" defTabSz="642915" fontAlgn="base">
              <a:spcBef>
                <a:spcPct val="0"/>
              </a:spcBef>
              <a:spcAft>
                <a:spcPct val="0"/>
              </a:spcAft>
            </a:pPr>
            <a:endParaRPr lang="en-US" sz="1100" b="1" i="1" dirty="0">
              <a:solidFill>
                <a:srgbClr val="000000"/>
              </a:solidFill>
              <a:latin typeface="Gill Sans" charset="0"/>
              <a:ea typeface="ヒラギノ角ゴ ProN W3" charset="-128"/>
              <a:cs typeface="ヒラギノ角ゴ ProN W3"/>
              <a:sym typeface="Gill Sans" charset="0"/>
            </a:endParaRPr>
          </a:p>
          <a:p>
            <a:pPr algn="ctr" defTabSz="642915" fontAlgn="base">
              <a:spcBef>
                <a:spcPct val="0"/>
              </a:spcBef>
              <a:spcAft>
                <a:spcPct val="0"/>
              </a:spcAft>
            </a:pPr>
            <a:endParaRPr lang="en-US" sz="1100" dirty="0">
              <a:solidFill>
                <a:srgbClr val="000000"/>
              </a:solidFill>
              <a:latin typeface="Gill Sans" charset="0"/>
              <a:ea typeface="ヒラギノ角ゴ ProN W3" charset="-128"/>
              <a:cs typeface="ヒラギノ角ゴ ProN W3"/>
              <a:sym typeface="Gill Sans" charset="0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934894" y="5803927"/>
            <a:ext cx="3049488" cy="101798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10" name="Text Placeholder 6"/>
          <p:cNvSpPr txBox="1">
            <a:spLocks/>
          </p:cNvSpPr>
          <p:nvPr/>
        </p:nvSpPr>
        <p:spPr bwMode="gray">
          <a:xfrm>
            <a:off x="287350" y="1357779"/>
            <a:ext cx="8569301" cy="579953"/>
          </a:xfrm>
          <a:prstGeom prst="rect">
            <a:avLst/>
          </a:prstGeom>
        </p:spPr>
        <p:txBody>
          <a:bodyPr vert="horz" wrap="square" lIns="32142" tIns="32142" rIns="32142" bIns="32142" rtlCol="0">
            <a:noAutofit/>
          </a:bodyPr>
          <a:lstStyle/>
          <a:p>
            <a:pPr algn="ctr" defTabSz="642915" fontAlgn="base">
              <a:spcBef>
                <a:spcPct val="0"/>
              </a:spcBef>
              <a:spcAft>
                <a:spcPct val="0"/>
              </a:spcAft>
            </a:pPr>
            <a:endParaRPr lang="en-US" sz="2200" b="1" dirty="0">
              <a:solidFill>
                <a:srgbClr val="4686C6">
                  <a:lumMod val="75000"/>
                </a:srgbClr>
              </a:solidFill>
              <a:latin typeface="Verdana"/>
              <a:ea typeface="ヒラギノ角ゴ ProN W3" charset="-128"/>
              <a:cs typeface="ヒラギノ角ゴ ProN W3"/>
              <a:sym typeface="Gill Sans" charset="0"/>
            </a:endParaRPr>
          </a:p>
        </p:txBody>
      </p:sp>
      <p:sp>
        <p:nvSpPr>
          <p:cNvPr id="11" name="Rectangle 10"/>
          <p:cNvSpPr>
            <a:spLocks/>
          </p:cNvSpPr>
          <p:nvPr/>
        </p:nvSpPr>
        <p:spPr bwMode="auto">
          <a:xfrm>
            <a:off x="212544" y="5"/>
            <a:ext cx="9001125" cy="1125141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 bIns="0" anchor="ctr"/>
          <a:lstStyle/>
          <a:p>
            <a:pPr defTabSz="642816" fontAlgn="base">
              <a:lnSpc>
                <a:spcPts val="3023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100" cap="small" dirty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ea typeface="ＭＳ Ｐゴシック" charset="-128"/>
                <a:cs typeface="ヒラギノ角ゴ ProN W3"/>
                <a:sym typeface="Verdana" pitchFamily="34" charset="0"/>
              </a:rPr>
              <a:t>Alerts Based on Historical Data</a:t>
            </a:r>
          </a:p>
        </p:txBody>
      </p:sp>
    </p:spTree>
    <p:extLst>
      <p:ext uri="{BB962C8B-B14F-4D97-AF65-F5344CB8AC3E}">
        <p14:creationId xmlns:p14="http://schemas.microsoft.com/office/powerpoint/2010/main" val="377648821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2_Office Theme">
  <a:themeElements>
    <a:clrScheme name="Custom 37">
      <a:dk1>
        <a:sysClr val="windowText" lastClr="000000"/>
      </a:dk1>
      <a:lt1>
        <a:sysClr val="window" lastClr="FFFFFF"/>
      </a:lt1>
      <a:dk2>
        <a:srgbClr val="005AAC"/>
      </a:dk2>
      <a:lt2>
        <a:srgbClr val="EEECE1"/>
      </a:lt2>
      <a:accent1>
        <a:srgbClr val="AE241C"/>
      </a:accent1>
      <a:accent2>
        <a:srgbClr val="BD521E"/>
      </a:accent2>
      <a:accent3>
        <a:srgbClr val="548B31"/>
      </a:accent3>
      <a:accent4>
        <a:srgbClr val="285189"/>
      </a:accent4>
      <a:accent5>
        <a:srgbClr val="938965"/>
      </a:accent5>
      <a:accent6>
        <a:srgbClr val="2D7571"/>
      </a:accent6>
      <a:hlink>
        <a:srgbClr val="002C65"/>
      </a:hlink>
      <a:folHlink>
        <a:srgbClr val="002C65"/>
      </a:folHlink>
    </a:clrScheme>
    <a:fontScheme name="Advantage">
      <a:majorFont>
        <a:latin typeface="Rockwell"/>
        <a:ea typeface=""/>
        <a:cs typeface=""/>
        <a:font script="Jpan" typeface="ＭＳ ゴシック"/>
        <a:font script="Hans" typeface="宋体"/>
        <a:font script="Hant" typeface="新細明體"/>
      </a:majorFont>
      <a:minorFont>
        <a:latin typeface="Rockwell"/>
        <a:ea typeface=""/>
        <a:cs typeface=""/>
        <a:font script="Jpan" typeface="ＭＳ ゴシック"/>
        <a:font script="Hans" typeface="宋体"/>
        <a:font script="Hant" typeface="新細明體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4_AmericasCharities_PPT_TEMPLATE_160511">
  <a:themeElements>
    <a:clrScheme name="Custom 17">
      <a:dk1>
        <a:srgbClr val="000000"/>
      </a:dk1>
      <a:lt1>
        <a:srgbClr val="FFFFFF"/>
      </a:lt1>
      <a:dk2>
        <a:srgbClr val="0065A4"/>
      </a:dk2>
      <a:lt2>
        <a:srgbClr val="0065A4"/>
      </a:lt2>
      <a:accent1>
        <a:srgbClr val="42BECA"/>
      </a:accent1>
      <a:accent2>
        <a:srgbClr val="42BECA"/>
      </a:accent2>
      <a:accent3>
        <a:srgbClr val="ADAFB2"/>
      </a:accent3>
      <a:accent4>
        <a:srgbClr val="ADAFB2"/>
      </a:accent4>
      <a:accent5>
        <a:srgbClr val="646464"/>
      </a:accent5>
      <a:accent6>
        <a:srgbClr val="646464"/>
      </a:accent6>
      <a:hlink>
        <a:srgbClr val="3C3C3C"/>
      </a:hlink>
      <a:folHlink>
        <a:srgbClr val="3C3C3C"/>
      </a:folHlink>
    </a:clrScheme>
    <a:fontScheme name="Blank Presentation">
      <a:majorFont>
        <a:latin typeface="Arial"/>
        <a:ea typeface="ヒラギノ角ゴ Pro W3"/>
        <a:cs typeface="ヒラギノ角ゴ Pro W3"/>
      </a:majorFont>
      <a:minorFont>
        <a:latin typeface="Arial"/>
        <a:ea typeface="ヒラギノ角ゴ Pro W3"/>
        <a:cs typeface="ヒラギノ角ゴ Pro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rgbClr val="0093D0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ヒラギノ角ゴ Pro W3" charset="-128"/>
            <a:cs typeface="ヒラギノ角ゴ Pro W3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ヒラギノ角ゴ Pro W3" charset="-128"/>
            <a:cs typeface="ヒラギノ角ゴ Pro W3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Default - Title Slid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4686C6"/>
      </a:accent1>
      <a:accent2>
        <a:srgbClr val="333399"/>
      </a:accent2>
      <a:accent3>
        <a:srgbClr val="FFFFFF"/>
      </a:accent3>
      <a:accent4>
        <a:srgbClr val="000000"/>
      </a:accent4>
      <a:accent5>
        <a:srgbClr val="B0C3D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- Title Slide">
      <a:majorFont>
        <a:latin typeface="Tahoma"/>
        <a:ea typeface="ヒラギノ角ゴ ProN W3"/>
        <a:cs typeface="ヒラギノ角ゴ ProN W3"/>
      </a:majorFont>
      <a:minorFont>
        <a:latin typeface="Arial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58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58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Default - Title Slid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Default - Title and Content">
  <a:themeElements>
    <a:clrScheme name="">
      <a:dk1>
        <a:srgbClr val="000000"/>
      </a:dk1>
      <a:lt1>
        <a:srgbClr val="FFFFFF"/>
      </a:lt1>
      <a:dk2>
        <a:srgbClr val="000000"/>
      </a:dk2>
      <a:lt2>
        <a:srgbClr val="000000"/>
      </a:lt2>
      <a:accent1>
        <a:srgbClr val="4686C6"/>
      </a:accent1>
      <a:accent2>
        <a:srgbClr val="333399"/>
      </a:accent2>
      <a:accent3>
        <a:srgbClr val="FFFFFF"/>
      </a:accent3>
      <a:accent4>
        <a:srgbClr val="000000"/>
      </a:accent4>
      <a:accent5>
        <a:srgbClr val="B0C3D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- Title and Content">
      <a:majorFont>
        <a:latin typeface="Verdana"/>
        <a:ea typeface="ヒラギノ角ゴ ProN W3"/>
        <a:cs typeface="ヒラギノ角ゴ ProN W3"/>
      </a:majorFont>
      <a:minorFont>
        <a:latin typeface="Verdana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58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58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Default - Title and Conten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3430</TotalTime>
  <Words>294</Words>
  <Application>Microsoft Macintosh PowerPoint</Application>
  <PresentationFormat>On-screen Show (4:3)</PresentationFormat>
  <Paragraphs>103</Paragraphs>
  <Slides>13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4</vt:i4>
      </vt:variant>
      <vt:variant>
        <vt:lpstr>Slide Titles</vt:lpstr>
      </vt:variant>
      <vt:variant>
        <vt:i4>13</vt:i4>
      </vt:variant>
    </vt:vector>
  </HeadingPairs>
  <TitlesOfParts>
    <vt:vector size="17" baseType="lpstr">
      <vt:lpstr>2_Office Theme</vt:lpstr>
      <vt:lpstr>4_AmericasCharities_PPT_TEMPLATE_160511</vt:lpstr>
      <vt:lpstr>Default - Title Slide</vt:lpstr>
      <vt:lpstr>Default - Title and Content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Advising: Major Matching</vt:lpstr>
      <vt:lpstr>PowerPoint Presentation</vt:lpstr>
      <vt:lpstr>PowerPoint Presentation</vt:lpstr>
      <vt:lpstr>PowerPoint Presentation</vt:lpstr>
      <vt:lpstr>PowerPoint Presentation</vt:lpstr>
      <vt:lpstr>Graduation Rates by Race &amp; Ethnicity </vt:lpstr>
      <vt:lpstr>PowerPoint Presentation</vt:lpstr>
      <vt:lpstr>PowerPoint Presentation</vt:lpstr>
    </vt:vector>
  </TitlesOfParts>
  <Company>Complete College America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Blake Johnson</dc:creator>
  <cp:lastModifiedBy>Blake Johnson</cp:lastModifiedBy>
  <cp:revision>70</cp:revision>
  <dcterms:created xsi:type="dcterms:W3CDTF">2014-07-02T14:15:25Z</dcterms:created>
  <dcterms:modified xsi:type="dcterms:W3CDTF">2014-12-09T19:27:32Z</dcterms:modified>
</cp:coreProperties>
</file>