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20" y="-1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82DA9-9B82-1047-8972-19FCED627C1E}" type="datetimeFigureOut">
              <a:rPr lang="en-US" smtClean="0"/>
              <a:t>11/4/13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5C845-B047-2D4C-84AC-9B62CD073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18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CA4EE-505F-EB4D-BA92-D95AB77CD50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020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CA4EE-505F-EB4D-BA92-D95AB77CD50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8491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CA4EE-505F-EB4D-BA92-D95AB77CD50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0969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CA4EE-505F-EB4D-BA92-D95AB77CD50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0969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CA4EE-505F-EB4D-BA92-D95AB77CD50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0969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CA4EE-505F-EB4D-BA92-D95AB77CD50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5224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2130425"/>
            <a:ext cx="8295087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406021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89468" cy="4742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39011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3786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19530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428724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21092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57200" y="416991"/>
            <a:ext cx="8289469" cy="59393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289469" cy="11430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79491"/>
            <a:ext cx="5562600" cy="2419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79491"/>
            <a:ext cx="2133600" cy="2419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 dirty="0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95248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2"/>
        </a:buClr>
        <a:buSzPct val="106000"/>
        <a:buFont typeface="Wingdings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ame changers color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8" r="81504"/>
          <a:stretch/>
        </p:blipFill>
        <p:spPr>
          <a:xfrm>
            <a:off x="508662" y="2103148"/>
            <a:ext cx="2767487" cy="26512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6149" y="2554926"/>
            <a:ext cx="52765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174F90"/>
                </a:solidFill>
                <a:latin typeface="Rockwell"/>
              </a:rPr>
              <a:t>PERFORMANCE </a:t>
            </a:r>
          </a:p>
          <a:p>
            <a:r>
              <a:rPr lang="en-US" sz="4800" b="1" dirty="0">
                <a:solidFill>
                  <a:srgbClr val="174F90"/>
                </a:solidFill>
                <a:latin typeface="Rockwell"/>
              </a:rPr>
              <a:t>FUNDING</a:t>
            </a:r>
            <a:endParaRPr lang="en-US" sz="4800" b="1" dirty="0">
              <a:solidFill>
                <a:srgbClr val="174F90"/>
              </a:solidFill>
              <a:latin typeface="Rockwel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420121"/>
            <a:ext cx="8285941" cy="525152"/>
          </a:xfrm>
          <a:prstGeom prst="rect">
            <a:avLst/>
          </a:prstGeom>
          <a:solidFill>
            <a:srgbClr val="174F9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38965"/>
              </a:solidFill>
              <a:latin typeface="Rockwel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5831871"/>
            <a:ext cx="8285941" cy="525152"/>
          </a:xfrm>
          <a:prstGeom prst="rect">
            <a:avLst/>
          </a:prstGeom>
          <a:solidFill>
            <a:srgbClr val="174F9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38965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49510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Performance funding is sweeping America.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37" y="1810064"/>
            <a:ext cx="7644112" cy="4163132"/>
          </a:xfrm>
        </p:spPr>
      </p:pic>
    </p:spTree>
    <p:extLst>
      <p:ext uri="{BB962C8B-B14F-4D97-AF65-F5344CB8AC3E}">
        <p14:creationId xmlns:p14="http://schemas.microsoft.com/office/powerpoint/2010/main" val="220735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Performance Funding Design Principles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199"/>
            <a:ext cx="8289468" cy="471805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Recognize that all funding models create incentives for institutional behavior.</a:t>
            </a:r>
          </a:p>
          <a:p>
            <a:r>
              <a:rPr lang="en-US" dirty="0" smtClean="0"/>
              <a:t>Get agreement on goals before attempting to implement outcomes-based funding.</a:t>
            </a:r>
          </a:p>
          <a:p>
            <a:r>
              <a:rPr lang="en-US" dirty="0" smtClean="0"/>
              <a:t>Include all public institutions in the model.</a:t>
            </a:r>
          </a:p>
          <a:p>
            <a:r>
              <a:rPr lang="en-US" dirty="0" smtClean="0"/>
              <a:t>Design the model so it reflects and reinforces mission differentiation.</a:t>
            </a:r>
            <a:endParaRPr lang="en-US" dirty="0"/>
          </a:p>
          <a:p>
            <a:endParaRPr lang="en-US" dirty="0"/>
          </a:p>
        </p:txBody>
      </p:sp>
      <p:sp>
        <p:nvSpPr>
          <p:cNvPr id="4" name="Subtitle 5"/>
          <p:cNvSpPr txBox="1">
            <a:spLocks/>
          </p:cNvSpPr>
          <p:nvPr/>
        </p:nvSpPr>
        <p:spPr>
          <a:xfrm>
            <a:off x="1286933" y="3146012"/>
            <a:ext cx="6400800" cy="2397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black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1181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Performance Funding Design Principles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199"/>
            <a:ext cx="8289468" cy="471805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Include provisions that reward success in serving underrepresented populations.</a:t>
            </a:r>
          </a:p>
          <a:p>
            <a:r>
              <a:rPr lang="en-US" dirty="0" smtClean="0"/>
              <a:t>Include provisions that reward progress as well as ultimate success (degree completion).</a:t>
            </a:r>
          </a:p>
          <a:p>
            <a:r>
              <a:rPr lang="en-US" dirty="0" smtClean="0"/>
              <a:t>Limit the categories of outcomes to be rewarded.</a:t>
            </a:r>
          </a:p>
          <a:p>
            <a:r>
              <a:rPr lang="en-US" dirty="0" smtClean="0"/>
              <a:t>Use metrics that are unambiguous and difficult to game.</a:t>
            </a:r>
            <a:endParaRPr lang="en-US" dirty="0"/>
          </a:p>
          <a:p>
            <a:endParaRPr lang="en-US" dirty="0"/>
          </a:p>
        </p:txBody>
      </p:sp>
      <p:sp>
        <p:nvSpPr>
          <p:cNvPr id="4" name="Subtitle 5"/>
          <p:cNvSpPr txBox="1">
            <a:spLocks/>
          </p:cNvSpPr>
          <p:nvPr/>
        </p:nvSpPr>
        <p:spPr>
          <a:xfrm>
            <a:off x="1286933" y="3146012"/>
            <a:ext cx="6400800" cy="2397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black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45126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Performance Funding Design Principles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199"/>
            <a:ext cx="8289468" cy="4718051"/>
          </a:xfrm>
        </p:spPr>
        <p:txBody>
          <a:bodyPr>
            <a:normAutofit/>
          </a:bodyPr>
          <a:lstStyle/>
          <a:p>
            <a:r>
              <a:rPr lang="en-US" dirty="0" smtClean="0"/>
              <a:t>Reward continuous improvement, not attainment of a fixed goal.</a:t>
            </a:r>
          </a:p>
          <a:p>
            <a:r>
              <a:rPr lang="en-US" dirty="0" smtClean="0"/>
              <a:t>Address the quality issue.</a:t>
            </a:r>
          </a:p>
          <a:p>
            <a:r>
              <a:rPr lang="en-US" dirty="0" smtClean="0"/>
              <a:t>Recognize that outcomes-based funding is but one piece of the overall financial model for any institution of higher education.</a:t>
            </a:r>
            <a:endParaRPr lang="en-US" dirty="0"/>
          </a:p>
          <a:p>
            <a:endParaRPr lang="en-US" dirty="0"/>
          </a:p>
        </p:txBody>
      </p:sp>
      <p:sp>
        <p:nvSpPr>
          <p:cNvPr id="4" name="Subtitle 5"/>
          <p:cNvSpPr txBox="1">
            <a:spLocks/>
          </p:cNvSpPr>
          <p:nvPr/>
        </p:nvSpPr>
        <p:spPr>
          <a:xfrm>
            <a:off x="1286933" y="3146012"/>
            <a:ext cx="6400800" cy="2397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black"/>
              </a:solidFill>
              <a:latin typeface="Rockwel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0675" y="5183740"/>
            <a:ext cx="58261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prstClr val="white">
                    <a:lumMod val="50000"/>
                  </a:prstClr>
                </a:solidFill>
                <a:latin typeface="Rockwell"/>
              </a:rPr>
              <a:t>Outcomes-Based Funding:</a:t>
            </a:r>
          </a:p>
          <a:p>
            <a:pPr algn="r"/>
            <a:r>
              <a:rPr lang="en-US" sz="2000" dirty="0">
                <a:solidFill>
                  <a:prstClr val="white">
                    <a:lumMod val="50000"/>
                  </a:prstClr>
                </a:solidFill>
                <a:latin typeface="Rockwell"/>
              </a:rPr>
              <a:t> The Wave of Implementation</a:t>
            </a:r>
          </a:p>
          <a:p>
            <a:pPr algn="r"/>
            <a:r>
              <a:rPr lang="en-US" sz="2000" dirty="0">
                <a:solidFill>
                  <a:prstClr val="white">
                    <a:lumMod val="50000"/>
                  </a:prstClr>
                </a:solidFill>
                <a:latin typeface="Rockwell"/>
              </a:rPr>
              <a:t>Dennis Jones for Complete College America</a:t>
            </a:r>
            <a:endParaRPr lang="en-US" sz="2000" dirty="0">
              <a:solidFill>
                <a:prstClr val="white">
                  <a:lumMod val="50000"/>
                </a:prstClr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75170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07" y="0"/>
            <a:ext cx="92250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98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37">
      <a:dk1>
        <a:sysClr val="windowText" lastClr="000000"/>
      </a:dk1>
      <a:lt1>
        <a:sysClr val="window" lastClr="FFFFFF"/>
      </a:lt1>
      <a:dk2>
        <a:srgbClr val="005AAC"/>
      </a:dk2>
      <a:lt2>
        <a:srgbClr val="EEECE1"/>
      </a:lt2>
      <a:accent1>
        <a:srgbClr val="AE241C"/>
      </a:accent1>
      <a:accent2>
        <a:srgbClr val="BD521E"/>
      </a:accent2>
      <a:accent3>
        <a:srgbClr val="548B31"/>
      </a:accent3>
      <a:accent4>
        <a:srgbClr val="285189"/>
      </a:accent4>
      <a:accent5>
        <a:srgbClr val="938965"/>
      </a:accent5>
      <a:accent6>
        <a:srgbClr val="2D7571"/>
      </a:accent6>
      <a:hlink>
        <a:srgbClr val="002C65"/>
      </a:hlink>
      <a:folHlink>
        <a:srgbClr val="002C65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</Words>
  <Application>Microsoft Macintosh PowerPoint</Application>
  <PresentationFormat>On-screen Show (4:3)</PresentationFormat>
  <Paragraphs>26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1_Office Theme</vt:lpstr>
      <vt:lpstr>PowerPoint Presentation</vt:lpstr>
      <vt:lpstr>Performance funding is sweeping America.</vt:lpstr>
      <vt:lpstr>Performance Funding Design Principles</vt:lpstr>
      <vt:lpstr>Performance Funding Design Principles</vt:lpstr>
      <vt:lpstr>Performance Funding Design Principles</vt:lpstr>
      <vt:lpstr>PowerPoint Presentation</vt:lpstr>
    </vt:vector>
  </TitlesOfParts>
  <Company>Complete College America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Blake Johnson</dc:creator>
  <cp:lastModifiedBy>Blake Johnson</cp:lastModifiedBy>
  <cp:revision>1</cp:revision>
  <dcterms:created xsi:type="dcterms:W3CDTF">2013-11-04T15:26:57Z</dcterms:created>
  <dcterms:modified xsi:type="dcterms:W3CDTF">2013-11-04T15:27:48Z</dcterms:modified>
</cp:coreProperties>
</file>